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Lst>
  <p:sldSz cy="6858000" cx="9144000"/>
  <p:notesSz cx="6858000" cy="9144000"/>
  <p:embeddedFontLst>
    <p:embeddedFont>
      <p:font typeface="Dosis"/>
      <p:regular r:id="rId81"/>
      <p:bold r:id="rId82"/>
    </p:embeddedFont>
    <p:embeddedFont>
      <p:font typeface="Playfair Display"/>
      <p:regular r:id="rId83"/>
      <p:bold r:id="rId84"/>
      <p:italic r:id="rId85"/>
      <p:boldItalic r:id="rId86"/>
    </p:embeddedFont>
    <p:embeddedFont>
      <p:font typeface="Lato"/>
      <p:regular r:id="rId87"/>
      <p:bold r:id="rId88"/>
      <p:italic r:id="rId89"/>
      <p:boldItalic r:id="rId90"/>
    </p:embeddedFont>
    <p:embeddedFont>
      <p:font typeface="Source Code Pro"/>
      <p:regular r:id="rId91"/>
      <p:bold r:id="rId92"/>
    </p:embeddedFont>
    <p:embeddedFont>
      <p:font typeface="Source Sans Pro"/>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PlayfairDisplay-bold.fntdata"/><Relationship Id="rId83" Type="http://schemas.openxmlformats.org/officeDocument/2006/relationships/font" Target="fonts/PlayfairDisplay-regular.fntdata"/><Relationship Id="rId42" Type="http://schemas.openxmlformats.org/officeDocument/2006/relationships/slide" Target="slides/slide38.xml"/><Relationship Id="rId86" Type="http://schemas.openxmlformats.org/officeDocument/2006/relationships/font" Target="fonts/PlayfairDisplay-boldItalic.fntdata"/><Relationship Id="rId41" Type="http://schemas.openxmlformats.org/officeDocument/2006/relationships/slide" Target="slides/slide37.xml"/><Relationship Id="rId85" Type="http://schemas.openxmlformats.org/officeDocument/2006/relationships/font" Target="fonts/PlayfairDisplay-italic.fntdata"/><Relationship Id="rId44" Type="http://schemas.openxmlformats.org/officeDocument/2006/relationships/slide" Target="slides/slide40.xml"/><Relationship Id="rId88" Type="http://schemas.openxmlformats.org/officeDocument/2006/relationships/font" Target="fonts/Lato-bold.fntdata"/><Relationship Id="rId43" Type="http://schemas.openxmlformats.org/officeDocument/2006/relationships/slide" Target="slides/slide39.xml"/><Relationship Id="rId87" Type="http://schemas.openxmlformats.org/officeDocument/2006/relationships/font" Target="fonts/Lato-regular.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Lato-italic.fntdata"/><Relationship Id="rId80" Type="http://schemas.openxmlformats.org/officeDocument/2006/relationships/slide" Target="slides/slide76.xml"/><Relationship Id="rId82" Type="http://schemas.openxmlformats.org/officeDocument/2006/relationships/font" Target="fonts/Dosis-bold.fntdata"/><Relationship Id="rId81" Type="http://schemas.openxmlformats.org/officeDocument/2006/relationships/font" Target="fonts/Dosi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95" Type="http://schemas.openxmlformats.org/officeDocument/2006/relationships/font" Target="fonts/SourceSansPro-italic.fntdata"/><Relationship Id="rId50" Type="http://schemas.openxmlformats.org/officeDocument/2006/relationships/slide" Target="slides/slide46.xml"/><Relationship Id="rId94" Type="http://schemas.openxmlformats.org/officeDocument/2006/relationships/font" Target="fonts/SourceSansPro-bold.fntdata"/><Relationship Id="rId53" Type="http://schemas.openxmlformats.org/officeDocument/2006/relationships/slide" Target="slides/slide49.xml"/><Relationship Id="rId52" Type="http://schemas.openxmlformats.org/officeDocument/2006/relationships/slide" Target="slides/slide48.xml"/><Relationship Id="rId96" Type="http://schemas.openxmlformats.org/officeDocument/2006/relationships/font" Target="fonts/SourceSansPro-boldItalic.fntdata"/><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SourceCodePro-regular.fntdata"/><Relationship Id="rId90" Type="http://schemas.openxmlformats.org/officeDocument/2006/relationships/font" Target="fonts/Lato-boldItalic.fntdata"/><Relationship Id="rId93" Type="http://schemas.openxmlformats.org/officeDocument/2006/relationships/font" Target="fonts/SourceSansPro-regular.fntdata"/><Relationship Id="rId92" Type="http://schemas.openxmlformats.org/officeDocument/2006/relationships/font" Target="fonts/SourceCodePro-bold.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Some quick demos follow. Good to quickly show them in CodePen.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74" name="Shape 3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28" name="Shape 4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On the left is what the site looks like, without CSS. On the right (and on the site itself), you can click through what designers have done with the same HTML but different css.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54" name="Shape 4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60" name="Shape 4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Shape 46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67" name="Shape 4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Shape 48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86" name="Shape 4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Shape 49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93" name="Shape 4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Shape 52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21" name="Shape 5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Shape 52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26" name="Shape 5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Shape 53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39" name="Shape 5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Shape 54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45" name="Shape 5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Shape 55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51" name="Shape 5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Shape 56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70" name="Shape 5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Shape 57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76" name="Shape 5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82" name="Shape 5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Shape 58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88" name="Shape 5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Shape 59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99" name="Shape 5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Shape 60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04" name="Shape 6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Shape 60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10" name="Shape 6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Read this page for information: http://rve.org.uk/dumprequest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 Red">
  <p:cSld name="BLANK_1_1_1_1_2">
    <p:bg>
      <p:bgPr>
        <a:solidFill>
          <a:srgbClr val="A61C00"/>
        </a:solidFill>
      </p:bgPr>
    </p:bg>
    <p:spTree>
      <p:nvGrpSpPr>
        <p:cNvPr id="8" name="Shape 8"/>
        <p:cNvGrpSpPr/>
        <p:nvPr/>
      </p:nvGrpSpPr>
      <p:grpSpPr>
        <a:xfrm>
          <a:off x="0" y="0"/>
          <a:ext cx="0" cy="0"/>
          <a:chOff x="0" y="0"/>
          <a:chExt cx="0" cy="0"/>
        </a:xfrm>
      </p:grpSpPr>
      <p:sp>
        <p:nvSpPr>
          <p:cNvPr id="9" name="Shape 9"/>
          <p:cNvSpPr txBox="1"/>
          <p:nvPr>
            <p:ph type="title"/>
          </p:nvPr>
        </p:nvSpPr>
        <p:spPr>
          <a:xfrm>
            <a:off x="457200" y="50"/>
            <a:ext cx="8229600" cy="6858000"/>
          </a:xfrm>
          <a:prstGeom prst="rect">
            <a:avLst/>
          </a:prstGeom>
        </p:spPr>
        <p:txBody>
          <a:bodyPr anchorCtr="0" anchor="ctr"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 Blue">
  <p:cSld name="BLANK_1_1_1_1_2_1_1">
    <p:bg>
      <p:bgPr>
        <a:solidFill>
          <a:srgbClr val="3D85C6"/>
        </a:solidFill>
      </p:bgPr>
    </p:bg>
    <p:spTree>
      <p:nvGrpSpPr>
        <p:cNvPr id="41" name="Shape 41"/>
        <p:cNvGrpSpPr/>
        <p:nvPr/>
      </p:nvGrpSpPr>
      <p:grpSpPr>
        <a:xfrm>
          <a:off x="0" y="0"/>
          <a:ext cx="0" cy="0"/>
          <a:chOff x="0" y="0"/>
          <a:chExt cx="0" cy="0"/>
        </a:xfrm>
      </p:grpSpPr>
      <p:sp>
        <p:nvSpPr>
          <p:cNvPr id="42" name="Shape 42"/>
          <p:cNvSpPr txBox="1"/>
          <p:nvPr>
            <p:ph type="title"/>
          </p:nvPr>
        </p:nvSpPr>
        <p:spPr>
          <a:xfrm>
            <a:off x="457200" y="50"/>
            <a:ext cx="8229600" cy="6858000"/>
          </a:xfrm>
          <a:prstGeom prst="rect">
            <a:avLst/>
          </a:prstGeom>
        </p:spPr>
        <p:txBody>
          <a:bodyPr anchorCtr="0" anchor="ctr"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eature - Blue">
  <p:cSld name="TITLE_1_1">
    <p:spTree>
      <p:nvGrpSpPr>
        <p:cNvPr id="43" name="Shape 43"/>
        <p:cNvGrpSpPr/>
        <p:nvPr/>
      </p:nvGrpSpPr>
      <p:grpSpPr>
        <a:xfrm>
          <a:off x="0" y="0"/>
          <a:ext cx="0" cy="0"/>
          <a:chOff x="0" y="0"/>
          <a:chExt cx="0" cy="0"/>
        </a:xfrm>
      </p:grpSpPr>
      <p:sp>
        <p:nvSpPr>
          <p:cNvPr id="44" name="Shape 44"/>
          <p:cNvSpPr/>
          <p:nvPr/>
        </p:nvSpPr>
        <p:spPr>
          <a:xfrm>
            <a:off x="0" y="0"/>
            <a:ext cx="9144000" cy="5478300"/>
          </a:xfrm>
          <a:prstGeom prst="rect">
            <a:avLst/>
          </a:prstGeom>
          <a:solidFill>
            <a:srgbClr val="3D85C6"/>
          </a:solidFill>
          <a:ln>
            <a:noFill/>
          </a:ln>
        </p:spPr>
        <p:txBody>
          <a:bodyPr anchorCtr="0" anchor="ctr" bIns="45700" lIns="91425" spcFirstLastPara="1" rIns="91425" wrap="square" tIns="45700">
            <a:noAutofit/>
          </a:bodyPr>
          <a:lstStyle/>
          <a:p>
            <a:pPr indent="0" lvl="0" marL="0" rtl="0">
              <a:spcBef>
                <a:spcPts val="0"/>
              </a:spcBef>
              <a:spcAft>
                <a:spcPts val="0"/>
              </a:spcAft>
              <a:buNone/>
            </a:pPr>
            <a:r>
              <a:t/>
            </a:r>
            <a:endParaRPr/>
          </a:p>
        </p:txBody>
      </p:sp>
      <p:cxnSp>
        <p:nvCxnSpPr>
          <p:cNvPr id="45" name="Shape 45"/>
          <p:cNvCxnSpPr/>
          <p:nvPr/>
        </p:nvCxnSpPr>
        <p:spPr>
          <a:xfrm>
            <a:off x="0" y="5424140"/>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
        <p:nvSpPr>
          <p:cNvPr id="46" name="Shape 46"/>
          <p:cNvSpPr txBox="1"/>
          <p:nvPr>
            <p:ph idx="1" type="subTitle"/>
          </p:nvPr>
        </p:nvSpPr>
        <p:spPr>
          <a:xfrm>
            <a:off x="685800" y="5742126"/>
            <a:ext cx="7772400" cy="904500"/>
          </a:xfrm>
          <a:prstGeom prst="rect">
            <a:avLst/>
          </a:prstGeom>
        </p:spPr>
        <p:txBody>
          <a:bodyPr anchorCtr="0" anchor="t" bIns="91425" lIns="91425" spcFirstLastPara="1" rIns="91425" wrap="square" tIns="91425"/>
          <a:lstStyle>
            <a:lvl1pPr lvl="0" rtl="0" algn="ctr">
              <a:spcBef>
                <a:spcPts val="0"/>
              </a:spcBef>
              <a:spcAft>
                <a:spcPts val="0"/>
              </a:spcAft>
              <a:buClr>
                <a:srgbClr val="666666"/>
              </a:buClr>
              <a:buSzPts val="3600"/>
              <a:buFont typeface="Dosis"/>
              <a:buNone/>
              <a:defRPr sz="3600">
                <a:solidFill>
                  <a:srgbClr val="666666"/>
                </a:solidFill>
                <a:latin typeface="Dosis"/>
                <a:ea typeface="Dosis"/>
                <a:cs typeface="Dosis"/>
                <a:sym typeface="Dosis"/>
              </a:defRPr>
            </a:lvl1pPr>
            <a:lvl2pPr lvl="1"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 Blue">
  <p:cSld name="TITLE_AND_BODY_1_1">
    <p:spTree>
      <p:nvGrpSpPr>
        <p:cNvPr id="47" name="Shape 47"/>
        <p:cNvGrpSpPr/>
        <p:nvPr/>
      </p:nvGrpSpPr>
      <p:grpSpPr>
        <a:xfrm>
          <a:off x="0" y="0"/>
          <a:ext cx="0" cy="0"/>
          <a:chOff x="0" y="0"/>
          <a:chExt cx="0" cy="0"/>
        </a:xfrm>
      </p:grpSpPr>
      <p:sp>
        <p:nvSpPr>
          <p:cNvPr id="48" name="Shape 48"/>
          <p:cNvSpPr/>
          <p:nvPr/>
        </p:nvSpPr>
        <p:spPr>
          <a:xfrm>
            <a:off x="0" y="0"/>
            <a:ext cx="9144000" cy="1533300"/>
          </a:xfrm>
          <a:prstGeom prst="rect">
            <a:avLst/>
          </a:prstGeom>
          <a:solidFill>
            <a:srgbClr val="3D85C6"/>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49" name="Shape 49"/>
          <p:cNvCxnSpPr/>
          <p:nvPr/>
        </p:nvCxnSpPr>
        <p:spPr>
          <a:xfrm>
            <a:off x="0" y="1503834"/>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
        <p:nvSpPr>
          <p:cNvPr id="50" name="Shape 50"/>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1" name="Shape 51"/>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381000" lvl="0" marL="457200" rtl="0">
              <a:lnSpc>
                <a:spcPct val="115000"/>
              </a:lnSpc>
              <a:spcBef>
                <a:spcPts val="600"/>
              </a:spcBef>
              <a:spcAft>
                <a:spcPts val="0"/>
              </a:spcAft>
              <a:buSzPts val="2400"/>
              <a:buChar char="●"/>
              <a:defRPr/>
            </a:lvl1pPr>
            <a:lvl2pPr indent="-355600" lvl="1" marL="914400" rtl="0">
              <a:lnSpc>
                <a:spcPct val="115000"/>
              </a:lnSpc>
              <a:spcBef>
                <a:spcPts val="0"/>
              </a:spcBef>
              <a:spcAft>
                <a:spcPts val="0"/>
              </a:spcAft>
              <a:buSzPts val="2000"/>
              <a:buChar char="○"/>
              <a:defRPr/>
            </a:lvl2pPr>
            <a:lvl3pPr indent="-336550" lvl="2" marL="1371600" rtl="0">
              <a:lnSpc>
                <a:spcPct val="115000"/>
              </a:lnSpc>
              <a:spcBef>
                <a:spcPts val="0"/>
              </a:spcBef>
              <a:spcAft>
                <a:spcPts val="0"/>
              </a:spcAft>
              <a:buSzPts val="1700"/>
              <a:buChar char="■"/>
              <a:defRPr/>
            </a:lvl3pPr>
            <a:lvl4pPr indent="-323850" lvl="3" marL="1828800" rtl="0">
              <a:lnSpc>
                <a:spcPct val="115000"/>
              </a:lnSpc>
              <a:spcBef>
                <a:spcPts val="0"/>
              </a:spcBef>
              <a:spcAft>
                <a:spcPts val="0"/>
              </a:spcAft>
              <a:buSzPts val="1500"/>
              <a:buChar char="●"/>
              <a:defRPr/>
            </a:lvl4pPr>
            <a:lvl5pPr indent="-311150" lvl="4" marL="2286000" rtl="0">
              <a:lnSpc>
                <a:spcPct val="115000"/>
              </a:lnSpc>
              <a:spcBef>
                <a:spcPts val="0"/>
              </a:spcBef>
              <a:spcAft>
                <a:spcPts val="0"/>
              </a:spcAft>
              <a:buSzPts val="1300"/>
              <a:buChar char="○"/>
              <a:defRPr/>
            </a:lvl5pPr>
            <a:lvl6pPr indent="-342900" lvl="5" marL="2743200" rtl="0">
              <a:lnSpc>
                <a:spcPct val="115000"/>
              </a:lnSpc>
              <a:spcBef>
                <a:spcPts val="0"/>
              </a:spcBef>
              <a:spcAft>
                <a:spcPts val="0"/>
              </a:spcAft>
              <a:buSzPts val="1800"/>
              <a:buChar char="■"/>
              <a:defRPr/>
            </a:lvl6pPr>
            <a:lvl7pPr indent="-342900" lvl="6" marL="3200400" rtl="0">
              <a:lnSpc>
                <a:spcPct val="115000"/>
              </a:lnSpc>
              <a:spcBef>
                <a:spcPts val="0"/>
              </a:spcBef>
              <a:spcAft>
                <a:spcPts val="0"/>
              </a:spcAft>
              <a:buSzPts val="1800"/>
              <a:buChar char="●"/>
              <a:defRPr/>
            </a:lvl7pPr>
            <a:lvl8pPr indent="-342900" lvl="7" marL="3657600" rtl="0">
              <a:lnSpc>
                <a:spcPct val="115000"/>
              </a:lnSpc>
              <a:spcBef>
                <a:spcPts val="0"/>
              </a:spcBef>
              <a:spcAft>
                <a:spcPts val="0"/>
              </a:spcAft>
              <a:buSzPts val="1800"/>
              <a:buChar char="○"/>
              <a:defRPr/>
            </a:lvl8pPr>
            <a:lvl9pPr indent="-342900" lvl="8" marL="4114800" rtl="0">
              <a:lnSpc>
                <a:spcPct val="115000"/>
              </a:lnSpc>
              <a:spcBef>
                <a:spcPts val="0"/>
              </a:spcBef>
              <a:spcAft>
                <a:spcPts val="0"/>
              </a:spcAft>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 Purple">
  <p:cSld name="BLANK_1_1_1_1_2_1_1_2">
    <p:bg>
      <p:bgPr>
        <a:solidFill>
          <a:srgbClr val="674EA7"/>
        </a:solidFill>
      </p:bgPr>
    </p:bg>
    <p:spTree>
      <p:nvGrpSpPr>
        <p:cNvPr id="52" name="Shape 52"/>
        <p:cNvGrpSpPr/>
        <p:nvPr/>
      </p:nvGrpSpPr>
      <p:grpSpPr>
        <a:xfrm>
          <a:off x="0" y="0"/>
          <a:ext cx="0" cy="0"/>
          <a:chOff x="0" y="0"/>
          <a:chExt cx="0" cy="0"/>
        </a:xfrm>
      </p:grpSpPr>
      <p:sp>
        <p:nvSpPr>
          <p:cNvPr id="53" name="Shape 53"/>
          <p:cNvSpPr txBox="1"/>
          <p:nvPr>
            <p:ph type="title"/>
          </p:nvPr>
        </p:nvSpPr>
        <p:spPr>
          <a:xfrm>
            <a:off x="457200" y="50"/>
            <a:ext cx="8229600" cy="6858000"/>
          </a:xfrm>
          <a:prstGeom prst="rect">
            <a:avLst/>
          </a:prstGeom>
        </p:spPr>
        <p:txBody>
          <a:bodyPr anchorCtr="0" anchor="ctr"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eature - Purple">
  <p:cSld name="TITLE_1_1_2">
    <p:spTree>
      <p:nvGrpSpPr>
        <p:cNvPr id="54" name="Shape 54"/>
        <p:cNvGrpSpPr/>
        <p:nvPr/>
      </p:nvGrpSpPr>
      <p:grpSpPr>
        <a:xfrm>
          <a:off x="0" y="0"/>
          <a:ext cx="0" cy="0"/>
          <a:chOff x="0" y="0"/>
          <a:chExt cx="0" cy="0"/>
        </a:xfrm>
      </p:grpSpPr>
      <p:sp>
        <p:nvSpPr>
          <p:cNvPr id="55" name="Shape 55"/>
          <p:cNvSpPr/>
          <p:nvPr/>
        </p:nvSpPr>
        <p:spPr>
          <a:xfrm>
            <a:off x="0" y="0"/>
            <a:ext cx="9144000" cy="5478300"/>
          </a:xfrm>
          <a:prstGeom prst="rect">
            <a:avLst/>
          </a:prstGeom>
          <a:solidFill>
            <a:srgbClr val="674EA7"/>
          </a:solidFill>
          <a:ln>
            <a:noFill/>
          </a:ln>
        </p:spPr>
        <p:txBody>
          <a:bodyPr anchorCtr="0" anchor="ctr" bIns="45700" lIns="91425" spcFirstLastPara="1" rIns="91425" wrap="square" tIns="45700">
            <a:noAutofit/>
          </a:bodyPr>
          <a:lstStyle/>
          <a:p>
            <a:pPr indent="0" lvl="0" marL="0" rtl="0">
              <a:spcBef>
                <a:spcPts val="0"/>
              </a:spcBef>
              <a:spcAft>
                <a:spcPts val="0"/>
              </a:spcAft>
              <a:buNone/>
            </a:pPr>
            <a:r>
              <a:t/>
            </a:r>
            <a:endParaRPr/>
          </a:p>
        </p:txBody>
      </p:sp>
      <p:cxnSp>
        <p:nvCxnSpPr>
          <p:cNvPr id="56" name="Shape 56"/>
          <p:cNvCxnSpPr/>
          <p:nvPr/>
        </p:nvCxnSpPr>
        <p:spPr>
          <a:xfrm>
            <a:off x="0" y="5424140"/>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
        <p:nvSpPr>
          <p:cNvPr id="57" name="Shape 57"/>
          <p:cNvSpPr txBox="1"/>
          <p:nvPr>
            <p:ph idx="1" type="subTitle"/>
          </p:nvPr>
        </p:nvSpPr>
        <p:spPr>
          <a:xfrm>
            <a:off x="838200" y="5894526"/>
            <a:ext cx="7772400" cy="904500"/>
          </a:xfrm>
          <a:prstGeom prst="rect">
            <a:avLst/>
          </a:prstGeom>
        </p:spPr>
        <p:txBody>
          <a:bodyPr anchorCtr="0" anchor="t" bIns="91425" lIns="91425" spcFirstLastPara="1" rIns="91425" wrap="square" tIns="91425"/>
          <a:lstStyle>
            <a:lvl1pPr lvl="0" rtl="0" algn="ctr">
              <a:spcBef>
                <a:spcPts val="0"/>
              </a:spcBef>
              <a:spcAft>
                <a:spcPts val="0"/>
              </a:spcAft>
              <a:buClr>
                <a:srgbClr val="666666"/>
              </a:buClr>
              <a:buSzPts val="3600"/>
              <a:buFont typeface="Dosis"/>
              <a:buNone/>
              <a:defRPr sz="3600">
                <a:solidFill>
                  <a:srgbClr val="666666"/>
                </a:solidFill>
                <a:latin typeface="Dosis"/>
                <a:ea typeface="Dosis"/>
                <a:cs typeface="Dosis"/>
                <a:sym typeface="Dosis"/>
              </a:defRPr>
            </a:lvl1pPr>
            <a:lvl2pPr lvl="1"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 Purple">
  <p:cSld name="TITLE_AND_BODY_1_1_2">
    <p:spTree>
      <p:nvGrpSpPr>
        <p:cNvPr id="58" name="Shape 58"/>
        <p:cNvGrpSpPr/>
        <p:nvPr/>
      </p:nvGrpSpPr>
      <p:grpSpPr>
        <a:xfrm>
          <a:off x="0" y="0"/>
          <a:ext cx="0" cy="0"/>
          <a:chOff x="0" y="0"/>
          <a:chExt cx="0" cy="0"/>
        </a:xfrm>
      </p:grpSpPr>
      <p:sp>
        <p:nvSpPr>
          <p:cNvPr id="59" name="Shape 59"/>
          <p:cNvSpPr/>
          <p:nvPr/>
        </p:nvSpPr>
        <p:spPr>
          <a:xfrm>
            <a:off x="0" y="0"/>
            <a:ext cx="9144000" cy="1533300"/>
          </a:xfrm>
          <a:prstGeom prst="rect">
            <a:avLst/>
          </a:prstGeom>
          <a:solidFill>
            <a:srgbClr val="674EA7"/>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60" name="Shape 60"/>
          <p:cNvCxnSpPr/>
          <p:nvPr/>
        </p:nvCxnSpPr>
        <p:spPr>
          <a:xfrm>
            <a:off x="0" y="1503834"/>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
        <p:nvSpPr>
          <p:cNvPr id="61" name="Shape 61"/>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2" name="Shape 62"/>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381000" lvl="0" marL="457200" rtl="0">
              <a:lnSpc>
                <a:spcPct val="115000"/>
              </a:lnSpc>
              <a:spcBef>
                <a:spcPts val="600"/>
              </a:spcBef>
              <a:spcAft>
                <a:spcPts val="0"/>
              </a:spcAft>
              <a:buSzPts val="2400"/>
              <a:buChar char="●"/>
              <a:defRPr/>
            </a:lvl1pPr>
            <a:lvl2pPr indent="-355600" lvl="1" marL="914400" rtl="0">
              <a:lnSpc>
                <a:spcPct val="115000"/>
              </a:lnSpc>
              <a:spcBef>
                <a:spcPts val="0"/>
              </a:spcBef>
              <a:spcAft>
                <a:spcPts val="0"/>
              </a:spcAft>
              <a:buSzPts val="2000"/>
              <a:buChar char="○"/>
              <a:defRPr/>
            </a:lvl2pPr>
            <a:lvl3pPr indent="-336550" lvl="2" marL="1371600" rtl="0">
              <a:lnSpc>
                <a:spcPct val="115000"/>
              </a:lnSpc>
              <a:spcBef>
                <a:spcPts val="0"/>
              </a:spcBef>
              <a:spcAft>
                <a:spcPts val="0"/>
              </a:spcAft>
              <a:buSzPts val="1700"/>
              <a:buChar char="■"/>
              <a:defRPr/>
            </a:lvl3pPr>
            <a:lvl4pPr indent="-323850" lvl="3" marL="1828800" rtl="0">
              <a:lnSpc>
                <a:spcPct val="115000"/>
              </a:lnSpc>
              <a:spcBef>
                <a:spcPts val="0"/>
              </a:spcBef>
              <a:spcAft>
                <a:spcPts val="0"/>
              </a:spcAft>
              <a:buSzPts val="1500"/>
              <a:buChar char="●"/>
              <a:defRPr/>
            </a:lvl4pPr>
            <a:lvl5pPr indent="-311150" lvl="4" marL="2286000" rtl="0">
              <a:lnSpc>
                <a:spcPct val="115000"/>
              </a:lnSpc>
              <a:spcBef>
                <a:spcPts val="0"/>
              </a:spcBef>
              <a:spcAft>
                <a:spcPts val="0"/>
              </a:spcAft>
              <a:buSzPts val="1300"/>
              <a:buChar char="○"/>
              <a:defRPr/>
            </a:lvl5pPr>
            <a:lvl6pPr indent="-342900" lvl="5" marL="2743200" rtl="0">
              <a:lnSpc>
                <a:spcPct val="115000"/>
              </a:lnSpc>
              <a:spcBef>
                <a:spcPts val="0"/>
              </a:spcBef>
              <a:spcAft>
                <a:spcPts val="0"/>
              </a:spcAft>
              <a:buSzPts val="1800"/>
              <a:buChar char="■"/>
              <a:defRPr/>
            </a:lvl6pPr>
            <a:lvl7pPr indent="-342900" lvl="6" marL="3200400" rtl="0">
              <a:lnSpc>
                <a:spcPct val="115000"/>
              </a:lnSpc>
              <a:spcBef>
                <a:spcPts val="0"/>
              </a:spcBef>
              <a:spcAft>
                <a:spcPts val="0"/>
              </a:spcAft>
              <a:buSzPts val="1800"/>
              <a:buChar char="●"/>
              <a:defRPr/>
            </a:lvl7pPr>
            <a:lvl8pPr indent="-342900" lvl="7" marL="3657600" rtl="0">
              <a:lnSpc>
                <a:spcPct val="115000"/>
              </a:lnSpc>
              <a:spcBef>
                <a:spcPts val="0"/>
              </a:spcBef>
              <a:spcAft>
                <a:spcPts val="0"/>
              </a:spcAft>
              <a:buSzPts val="1800"/>
              <a:buChar char="○"/>
              <a:defRPr/>
            </a:lvl8pPr>
            <a:lvl9pPr indent="-342900" lvl="8" marL="4114800" rtl="0">
              <a:lnSpc>
                <a:spcPct val="115000"/>
              </a:lnSpc>
              <a:spcBef>
                <a:spcPts val="0"/>
              </a:spcBef>
              <a:spcAft>
                <a:spcPts val="0"/>
              </a:spcAft>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 Grey">
  <p:cSld name="BLANK_1_1_1_1_2_1_1_2_1">
    <p:bg>
      <p:bgPr>
        <a:solidFill>
          <a:srgbClr val="666666"/>
        </a:solidFill>
      </p:bgPr>
    </p:bg>
    <p:spTree>
      <p:nvGrpSpPr>
        <p:cNvPr id="63" name="Shape 63"/>
        <p:cNvGrpSpPr/>
        <p:nvPr/>
      </p:nvGrpSpPr>
      <p:grpSpPr>
        <a:xfrm>
          <a:off x="0" y="0"/>
          <a:ext cx="0" cy="0"/>
          <a:chOff x="0" y="0"/>
          <a:chExt cx="0" cy="0"/>
        </a:xfrm>
      </p:grpSpPr>
      <p:sp>
        <p:nvSpPr>
          <p:cNvPr id="64" name="Shape 64"/>
          <p:cNvSpPr txBox="1"/>
          <p:nvPr>
            <p:ph type="title"/>
          </p:nvPr>
        </p:nvSpPr>
        <p:spPr>
          <a:xfrm>
            <a:off x="457200" y="50"/>
            <a:ext cx="8229600" cy="6858000"/>
          </a:xfrm>
          <a:prstGeom prst="rect">
            <a:avLst/>
          </a:prstGeom>
        </p:spPr>
        <p:txBody>
          <a:bodyPr anchorCtr="0" anchor="ctr"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eature - Grey">
  <p:cSld name="TITLE_1_1_2_1">
    <p:spTree>
      <p:nvGrpSpPr>
        <p:cNvPr id="65" name="Shape 65"/>
        <p:cNvGrpSpPr/>
        <p:nvPr/>
      </p:nvGrpSpPr>
      <p:grpSpPr>
        <a:xfrm>
          <a:off x="0" y="0"/>
          <a:ext cx="0" cy="0"/>
          <a:chOff x="0" y="0"/>
          <a:chExt cx="0" cy="0"/>
        </a:xfrm>
      </p:grpSpPr>
      <p:sp>
        <p:nvSpPr>
          <p:cNvPr id="66" name="Shape 66"/>
          <p:cNvSpPr/>
          <p:nvPr/>
        </p:nvSpPr>
        <p:spPr>
          <a:xfrm>
            <a:off x="0" y="0"/>
            <a:ext cx="9144000" cy="5478300"/>
          </a:xfrm>
          <a:prstGeom prst="rect">
            <a:avLst/>
          </a:prstGeom>
          <a:solidFill>
            <a:srgbClr val="666666"/>
          </a:solidFill>
          <a:ln>
            <a:noFill/>
          </a:ln>
        </p:spPr>
        <p:txBody>
          <a:bodyPr anchorCtr="0" anchor="ctr" bIns="45700" lIns="91425" spcFirstLastPara="1" rIns="91425" wrap="square" tIns="45700">
            <a:noAutofit/>
          </a:bodyPr>
          <a:lstStyle/>
          <a:p>
            <a:pPr indent="0" lvl="0" marL="0" rtl="0">
              <a:spcBef>
                <a:spcPts val="0"/>
              </a:spcBef>
              <a:spcAft>
                <a:spcPts val="0"/>
              </a:spcAft>
              <a:buNone/>
            </a:pPr>
            <a:r>
              <a:t/>
            </a:r>
            <a:endParaRPr/>
          </a:p>
        </p:txBody>
      </p:sp>
      <p:cxnSp>
        <p:nvCxnSpPr>
          <p:cNvPr id="67" name="Shape 67"/>
          <p:cNvCxnSpPr/>
          <p:nvPr/>
        </p:nvCxnSpPr>
        <p:spPr>
          <a:xfrm>
            <a:off x="0" y="5424140"/>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
        <p:nvSpPr>
          <p:cNvPr id="68" name="Shape 68"/>
          <p:cNvSpPr txBox="1"/>
          <p:nvPr>
            <p:ph idx="1" type="subTitle"/>
          </p:nvPr>
        </p:nvSpPr>
        <p:spPr>
          <a:xfrm>
            <a:off x="685800" y="5742126"/>
            <a:ext cx="7772400" cy="904500"/>
          </a:xfrm>
          <a:prstGeom prst="rect">
            <a:avLst/>
          </a:prstGeom>
        </p:spPr>
        <p:txBody>
          <a:bodyPr anchorCtr="0" anchor="t" bIns="91425" lIns="91425" spcFirstLastPara="1" rIns="91425" wrap="square" tIns="91425"/>
          <a:lstStyle>
            <a:lvl1pPr lvl="0" rtl="0" algn="ctr">
              <a:spcBef>
                <a:spcPts val="0"/>
              </a:spcBef>
              <a:spcAft>
                <a:spcPts val="0"/>
              </a:spcAft>
              <a:buClr>
                <a:srgbClr val="666666"/>
              </a:buClr>
              <a:buSzPts val="3600"/>
              <a:buFont typeface="Dosis"/>
              <a:buNone/>
              <a:defRPr sz="3600">
                <a:solidFill>
                  <a:srgbClr val="666666"/>
                </a:solidFill>
                <a:latin typeface="Dosis"/>
                <a:ea typeface="Dosis"/>
                <a:cs typeface="Dosis"/>
                <a:sym typeface="Dosis"/>
              </a:defRPr>
            </a:lvl1pPr>
            <a:lvl2pPr lvl="1"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 Grey">
  <p:cSld name="TITLE_AND_BODY_1_1_2_1">
    <p:spTree>
      <p:nvGrpSpPr>
        <p:cNvPr id="69" name="Shape 69"/>
        <p:cNvGrpSpPr/>
        <p:nvPr/>
      </p:nvGrpSpPr>
      <p:grpSpPr>
        <a:xfrm>
          <a:off x="0" y="0"/>
          <a:ext cx="0" cy="0"/>
          <a:chOff x="0" y="0"/>
          <a:chExt cx="0" cy="0"/>
        </a:xfrm>
      </p:grpSpPr>
      <p:sp>
        <p:nvSpPr>
          <p:cNvPr id="70" name="Shape 70"/>
          <p:cNvSpPr/>
          <p:nvPr/>
        </p:nvSpPr>
        <p:spPr>
          <a:xfrm>
            <a:off x="0" y="0"/>
            <a:ext cx="9144000" cy="1533300"/>
          </a:xfrm>
          <a:prstGeom prst="rect">
            <a:avLst/>
          </a:prstGeom>
          <a:solidFill>
            <a:srgbClr val="666666"/>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71" name="Shape 71"/>
          <p:cNvCxnSpPr/>
          <p:nvPr/>
        </p:nvCxnSpPr>
        <p:spPr>
          <a:xfrm>
            <a:off x="0" y="1503834"/>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
        <p:nvSpPr>
          <p:cNvPr id="72" name="Shape 72"/>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3" name="Shape 73"/>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381000" lvl="0" marL="457200" rtl="0">
              <a:lnSpc>
                <a:spcPct val="115000"/>
              </a:lnSpc>
              <a:spcBef>
                <a:spcPts val="600"/>
              </a:spcBef>
              <a:spcAft>
                <a:spcPts val="0"/>
              </a:spcAft>
              <a:buSzPts val="2400"/>
              <a:buChar char="●"/>
              <a:defRPr/>
            </a:lvl1pPr>
            <a:lvl2pPr indent="-355600" lvl="1" marL="914400" rtl="0">
              <a:lnSpc>
                <a:spcPct val="115000"/>
              </a:lnSpc>
              <a:spcBef>
                <a:spcPts val="0"/>
              </a:spcBef>
              <a:spcAft>
                <a:spcPts val="0"/>
              </a:spcAft>
              <a:buSzPts val="2000"/>
              <a:buChar char="○"/>
              <a:defRPr/>
            </a:lvl2pPr>
            <a:lvl3pPr indent="-336550" lvl="2" marL="1371600" rtl="0">
              <a:lnSpc>
                <a:spcPct val="115000"/>
              </a:lnSpc>
              <a:spcBef>
                <a:spcPts val="0"/>
              </a:spcBef>
              <a:spcAft>
                <a:spcPts val="0"/>
              </a:spcAft>
              <a:buSzPts val="1700"/>
              <a:buChar char="■"/>
              <a:defRPr/>
            </a:lvl3pPr>
            <a:lvl4pPr indent="-323850" lvl="3" marL="1828800" rtl="0">
              <a:lnSpc>
                <a:spcPct val="115000"/>
              </a:lnSpc>
              <a:spcBef>
                <a:spcPts val="0"/>
              </a:spcBef>
              <a:spcAft>
                <a:spcPts val="0"/>
              </a:spcAft>
              <a:buSzPts val="1500"/>
              <a:buChar char="●"/>
              <a:defRPr/>
            </a:lvl4pPr>
            <a:lvl5pPr indent="-311150" lvl="4" marL="2286000" rtl="0">
              <a:lnSpc>
                <a:spcPct val="115000"/>
              </a:lnSpc>
              <a:spcBef>
                <a:spcPts val="0"/>
              </a:spcBef>
              <a:spcAft>
                <a:spcPts val="0"/>
              </a:spcAft>
              <a:buSzPts val="1300"/>
              <a:buChar char="○"/>
              <a:defRPr/>
            </a:lvl5pPr>
            <a:lvl6pPr indent="-342900" lvl="5" marL="2743200" rtl="0">
              <a:lnSpc>
                <a:spcPct val="115000"/>
              </a:lnSpc>
              <a:spcBef>
                <a:spcPts val="0"/>
              </a:spcBef>
              <a:spcAft>
                <a:spcPts val="0"/>
              </a:spcAft>
              <a:buSzPts val="1800"/>
              <a:buChar char="■"/>
              <a:defRPr/>
            </a:lvl6pPr>
            <a:lvl7pPr indent="-342900" lvl="6" marL="3200400" rtl="0">
              <a:lnSpc>
                <a:spcPct val="115000"/>
              </a:lnSpc>
              <a:spcBef>
                <a:spcPts val="0"/>
              </a:spcBef>
              <a:spcAft>
                <a:spcPts val="0"/>
              </a:spcAft>
              <a:buSzPts val="1800"/>
              <a:buChar char="●"/>
              <a:defRPr/>
            </a:lvl7pPr>
            <a:lvl8pPr indent="-342900" lvl="7" marL="3657600" rtl="0">
              <a:lnSpc>
                <a:spcPct val="115000"/>
              </a:lnSpc>
              <a:spcBef>
                <a:spcPts val="0"/>
              </a:spcBef>
              <a:spcAft>
                <a:spcPts val="0"/>
              </a:spcAft>
              <a:buSzPts val="1800"/>
              <a:buChar char="○"/>
              <a:defRPr/>
            </a:lvl8pPr>
            <a:lvl9pPr indent="-342900" lvl="8" marL="4114800" rtl="0">
              <a:lnSpc>
                <a:spcPct val="115000"/>
              </a:lnSpc>
              <a:spcBef>
                <a:spcPts val="0"/>
              </a:spcBef>
              <a:spcAft>
                <a:spcPts val="0"/>
              </a:spcAft>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 Teal">
  <p:cSld name="BLANK_1_1_1_1_2_1_1_2_1_1">
    <p:bg>
      <p:bgPr>
        <a:solidFill>
          <a:srgbClr val="45818E"/>
        </a:solidFill>
      </p:bgPr>
    </p:bg>
    <p:spTree>
      <p:nvGrpSpPr>
        <p:cNvPr id="74" name="Shape 74"/>
        <p:cNvGrpSpPr/>
        <p:nvPr/>
      </p:nvGrpSpPr>
      <p:grpSpPr>
        <a:xfrm>
          <a:off x="0" y="0"/>
          <a:ext cx="0" cy="0"/>
          <a:chOff x="0" y="0"/>
          <a:chExt cx="0" cy="0"/>
        </a:xfrm>
      </p:grpSpPr>
      <p:sp>
        <p:nvSpPr>
          <p:cNvPr id="75" name="Shape 75"/>
          <p:cNvSpPr txBox="1"/>
          <p:nvPr>
            <p:ph type="title"/>
          </p:nvPr>
        </p:nvSpPr>
        <p:spPr>
          <a:xfrm>
            <a:off x="457200" y="50"/>
            <a:ext cx="8229600" cy="6858000"/>
          </a:xfrm>
          <a:prstGeom prst="rect">
            <a:avLst/>
          </a:prstGeom>
        </p:spPr>
        <p:txBody>
          <a:bodyPr anchorCtr="0" anchor="ctr"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eature - Red" type="title">
  <p:cSld name="TITLE">
    <p:spTree>
      <p:nvGrpSpPr>
        <p:cNvPr id="10" name="Shape 10"/>
        <p:cNvGrpSpPr/>
        <p:nvPr/>
      </p:nvGrpSpPr>
      <p:grpSpPr>
        <a:xfrm>
          <a:off x="0" y="0"/>
          <a:ext cx="0" cy="0"/>
          <a:chOff x="0" y="0"/>
          <a:chExt cx="0" cy="0"/>
        </a:xfrm>
      </p:grpSpPr>
      <p:sp>
        <p:nvSpPr>
          <p:cNvPr id="11" name="Shape 11"/>
          <p:cNvSpPr/>
          <p:nvPr/>
        </p:nvSpPr>
        <p:spPr>
          <a:xfrm>
            <a:off x="0" y="0"/>
            <a:ext cx="9144000" cy="5478300"/>
          </a:xfrm>
          <a:prstGeom prst="rect">
            <a:avLst/>
          </a:prstGeom>
          <a:solidFill>
            <a:srgbClr val="A61C00"/>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12" name="Shape 12"/>
          <p:cNvCxnSpPr/>
          <p:nvPr/>
        </p:nvCxnSpPr>
        <p:spPr>
          <a:xfrm>
            <a:off x="0" y="5424140"/>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
        <p:nvSpPr>
          <p:cNvPr id="13" name="Shape 13"/>
          <p:cNvSpPr txBox="1"/>
          <p:nvPr>
            <p:ph idx="1" type="subTitle"/>
          </p:nvPr>
        </p:nvSpPr>
        <p:spPr>
          <a:xfrm>
            <a:off x="685800" y="5742126"/>
            <a:ext cx="7772400" cy="904500"/>
          </a:xfrm>
          <a:prstGeom prst="rect">
            <a:avLst/>
          </a:prstGeom>
        </p:spPr>
        <p:txBody>
          <a:bodyPr anchorCtr="0" anchor="t" bIns="91425" lIns="91425" spcFirstLastPara="1" rIns="91425" wrap="square" tIns="91425"/>
          <a:lstStyle>
            <a:lvl1pPr lvl="0" rtl="0" algn="ctr">
              <a:spcBef>
                <a:spcPts val="0"/>
              </a:spcBef>
              <a:spcAft>
                <a:spcPts val="0"/>
              </a:spcAft>
              <a:buClr>
                <a:srgbClr val="666666"/>
              </a:buClr>
              <a:buSzPts val="3600"/>
              <a:buFont typeface="Dosis"/>
              <a:buNone/>
              <a:defRPr sz="3600">
                <a:solidFill>
                  <a:srgbClr val="666666"/>
                </a:solidFill>
                <a:latin typeface="Dosis"/>
                <a:ea typeface="Dosis"/>
                <a:cs typeface="Dosis"/>
                <a:sym typeface="Dosis"/>
              </a:defRPr>
            </a:lvl1pPr>
            <a:lvl2pPr lvl="1"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eature - Teal">
  <p:cSld name="TITLE_1_1_2_1_1">
    <p:spTree>
      <p:nvGrpSpPr>
        <p:cNvPr id="76" name="Shape 76"/>
        <p:cNvGrpSpPr/>
        <p:nvPr/>
      </p:nvGrpSpPr>
      <p:grpSpPr>
        <a:xfrm>
          <a:off x="0" y="0"/>
          <a:ext cx="0" cy="0"/>
          <a:chOff x="0" y="0"/>
          <a:chExt cx="0" cy="0"/>
        </a:xfrm>
      </p:grpSpPr>
      <p:sp>
        <p:nvSpPr>
          <p:cNvPr id="77" name="Shape 77"/>
          <p:cNvSpPr/>
          <p:nvPr/>
        </p:nvSpPr>
        <p:spPr>
          <a:xfrm>
            <a:off x="0" y="0"/>
            <a:ext cx="9144000" cy="5478300"/>
          </a:xfrm>
          <a:prstGeom prst="rect">
            <a:avLst/>
          </a:prstGeom>
          <a:solidFill>
            <a:srgbClr val="45818E"/>
          </a:solidFill>
          <a:ln>
            <a:noFill/>
          </a:ln>
        </p:spPr>
        <p:txBody>
          <a:bodyPr anchorCtr="0" anchor="ctr" bIns="45700" lIns="91425" spcFirstLastPara="1" rIns="91425" wrap="square" tIns="45700">
            <a:noAutofit/>
          </a:bodyPr>
          <a:lstStyle/>
          <a:p>
            <a:pPr indent="0" lvl="0" marL="0" rtl="0">
              <a:spcBef>
                <a:spcPts val="0"/>
              </a:spcBef>
              <a:spcAft>
                <a:spcPts val="0"/>
              </a:spcAft>
              <a:buNone/>
            </a:pPr>
            <a:r>
              <a:t/>
            </a:r>
            <a:endParaRPr/>
          </a:p>
        </p:txBody>
      </p:sp>
      <p:cxnSp>
        <p:nvCxnSpPr>
          <p:cNvPr id="78" name="Shape 78"/>
          <p:cNvCxnSpPr/>
          <p:nvPr/>
        </p:nvCxnSpPr>
        <p:spPr>
          <a:xfrm>
            <a:off x="0" y="5424140"/>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
        <p:nvSpPr>
          <p:cNvPr id="79" name="Shape 79"/>
          <p:cNvSpPr txBox="1"/>
          <p:nvPr>
            <p:ph idx="1" type="subTitle"/>
          </p:nvPr>
        </p:nvSpPr>
        <p:spPr>
          <a:xfrm>
            <a:off x="685800" y="5742126"/>
            <a:ext cx="7772400" cy="904500"/>
          </a:xfrm>
          <a:prstGeom prst="rect">
            <a:avLst/>
          </a:prstGeom>
        </p:spPr>
        <p:txBody>
          <a:bodyPr anchorCtr="0" anchor="t" bIns="91425" lIns="91425" spcFirstLastPara="1" rIns="91425" wrap="square" tIns="91425"/>
          <a:lstStyle>
            <a:lvl1pPr lvl="0" rtl="0" algn="ctr">
              <a:spcBef>
                <a:spcPts val="0"/>
              </a:spcBef>
              <a:spcAft>
                <a:spcPts val="0"/>
              </a:spcAft>
              <a:buClr>
                <a:srgbClr val="666666"/>
              </a:buClr>
              <a:buSzPts val="3600"/>
              <a:buFont typeface="Dosis"/>
              <a:buNone/>
              <a:defRPr sz="3600">
                <a:solidFill>
                  <a:srgbClr val="666666"/>
                </a:solidFill>
                <a:latin typeface="Dosis"/>
                <a:ea typeface="Dosis"/>
                <a:cs typeface="Dosis"/>
                <a:sym typeface="Dosis"/>
              </a:defRPr>
            </a:lvl1pPr>
            <a:lvl2pPr lvl="1"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 Teal">
  <p:cSld name="TITLE_AND_BODY_1_1_2_1_1">
    <p:spTree>
      <p:nvGrpSpPr>
        <p:cNvPr id="80" name="Shape 80"/>
        <p:cNvGrpSpPr/>
        <p:nvPr/>
      </p:nvGrpSpPr>
      <p:grpSpPr>
        <a:xfrm>
          <a:off x="0" y="0"/>
          <a:ext cx="0" cy="0"/>
          <a:chOff x="0" y="0"/>
          <a:chExt cx="0" cy="0"/>
        </a:xfrm>
      </p:grpSpPr>
      <p:sp>
        <p:nvSpPr>
          <p:cNvPr id="81" name="Shape 81"/>
          <p:cNvSpPr/>
          <p:nvPr/>
        </p:nvSpPr>
        <p:spPr>
          <a:xfrm>
            <a:off x="0" y="0"/>
            <a:ext cx="9144000" cy="1533300"/>
          </a:xfrm>
          <a:prstGeom prst="rect">
            <a:avLst/>
          </a:prstGeom>
          <a:solidFill>
            <a:srgbClr val="45818E"/>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82" name="Shape 82"/>
          <p:cNvCxnSpPr/>
          <p:nvPr/>
        </p:nvCxnSpPr>
        <p:spPr>
          <a:xfrm>
            <a:off x="0" y="1503834"/>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
        <p:nvSpPr>
          <p:cNvPr id="83" name="Shape 83"/>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4" name="Shape 84"/>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381000" lvl="0" marL="457200" rtl="0">
              <a:lnSpc>
                <a:spcPct val="115000"/>
              </a:lnSpc>
              <a:spcBef>
                <a:spcPts val="600"/>
              </a:spcBef>
              <a:spcAft>
                <a:spcPts val="0"/>
              </a:spcAft>
              <a:buSzPts val="2400"/>
              <a:buChar char="●"/>
              <a:defRPr/>
            </a:lvl1pPr>
            <a:lvl2pPr indent="-355600" lvl="1" marL="914400" rtl="0">
              <a:lnSpc>
                <a:spcPct val="115000"/>
              </a:lnSpc>
              <a:spcBef>
                <a:spcPts val="0"/>
              </a:spcBef>
              <a:spcAft>
                <a:spcPts val="0"/>
              </a:spcAft>
              <a:buSzPts val="2000"/>
              <a:buChar char="○"/>
              <a:defRPr/>
            </a:lvl2pPr>
            <a:lvl3pPr indent="-336550" lvl="2" marL="1371600" rtl="0">
              <a:lnSpc>
                <a:spcPct val="115000"/>
              </a:lnSpc>
              <a:spcBef>
                <a:spcPts val="0"/>
              </a:spcBef>
              <a:spcAft>
                <a:spcPts val="0"/>
              </a:spcAft>
              <a:buSzPts val="1700"/>
              <a:buChar char="■"/>
              <a:defRPr/>
            </a:lvl3pPr>
            <a:lvl4pPr indent="-323850" lvl="3" marL="1828800" rtl="0">
              <a:lnSpc>
                <a:spcPct val="115000"/>
              </a:lnSpc>
              <a:spcBef>
                <a:spcPts val="0"/>
              </a:spcBef>
              <a:spcAft>
                <a:spcPts val="0"/>
              </a:spcAft>
              <a:buSzPts val="1500"/>
              <a:buChar char="●"/>
              <a:defRPr/>
            </a:lvl4pPr>
            <a:lvl5pPr indent="-311150" lvl="4" marL="2286000" rtl="0">
              <a:lnSpc>
                <a:spcPct val="115000"/>
              </a:lnSpc>
              <a:spcBef>
                <a:spcPts val="0"/>
              </a:spcBef>
              <a:spcAft>
                <a:spcPts val="0"/>
              </a:spcAft>
              <a:buSzPts val="1300"/>
              <a:buChar char="○"/>
              <a:defRPr/>
            </a:lvl5pPr>
            <a:lvl6pPr indent="-342900" lvl="5" marL="2743200" rtl="0">
              <a:lnSpc>
                <a:spcPct val="115000"/>
              </a:lnSpc>
              <a:spcBef>
                <a:spcPts val="0"/>
              </a:spcBef>
              <a:spcAft>
                <a:spcPts val="0"/>
              </a:spcAft>
              <a:buSzPts val="1800"/>
              <a:buChar char="■"/>
              <a:defRPr/>
            </a:lvl6pPr>
            <a:lvl7pPr indent="-342900" lvl="6" marL="3200400" rtl="0">
              <a:lnSpc>
                <a:spcPct val="115000"/>
              </a:lnSpc>
              <a:spcBef>
                <a:spcPts val="0"/>
              </a:spcBef>
              <a:spcAft>
                <a:spcPts val="0"/>
              </a:spcAft>
              <a:buSzPts val="1800"/>
              <a:buChar char="●"/>
              <a:defRPr/>
            </a:lvl7pPr>
            <a:lvl8pPr indent="-342900" lvl="7" marL="3657600" rtl="0">
              <a:lnSpc>
                <a:spcPct val="115000"/>
              </a:lnSpc>
              <a:spcBef>
                <a:spcPts val="0"/>
              </a:spcBef>
              <a:spcAft>
                <a:spcPts val="0"/>
              </a:spcAft>
              <a:buSzPts val="1800"/>
              <a:buChar char="○"/>
              <a:defRPr/>
            </a:lvl8pPr>
            <a:lvl9pPr indent="-342900" lvl="8" marL="4114800" rtl="0">
              <a:lnSpc>
                <a:spcPct val="115000"/>
              </a:lnSpc>
              <a:spcBef>
                <a:spcPts val="0"/>
              </a:spcBef>
              <a:spcAft>
                <a:spcPts val="0"/>
              </a:spcAft>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 Midnight Blue">
  <p:cSld name="BLANK_1_1_1_1_2_1_1_2_1_1_1">
    <p:bg>
      <p:bgPr>
        <a:solidFill>
          <a:srgbClr val="073763"/>
        </a:solidFill>
      </p:bgPr>
    </p:bg>
    <p:spTree>
      <p:nvGrpSpPr>
        <p:cNvPr id="85" name="Shape 85"/>
        <p:cNvGrpSpPr/>
        <p:nvPr/>
      </p:nvGrpSpPr>
      <p:grpSpPr>
        <a:xfrm>
          <a:off x="0" y="0"/>
          <a:ext cx="0" cy="0"/>
          <a:chOff x="0" y="0"/>
          <a:chExt cx="0" cy="0"/>
        </a:xfrm>
      </p:grpSpPr>
      <p:sp>
        <p:nvSpPr>
          <p:cNvPr id="86" name="Shape 86"/>
          <p:cNvSpPr txBox="1"/>
          <p:nvPr>
            <p:ph type="title"/>
          </p:nvPr>
        </p:nvSpPr>
        <p:spPr>
          <a:xfrm>
            <a:off x="457200" y="50"/>
            <a:ext cx="8229600" cy="6858000"/>
          </a:xfrm>
          <a:prstGeom prst="rect">
            <a:avLst/>
          </a:prstGeom>
        </p:spPr>
        <p:txBody>
          <a:bodyPr anchorCtr="0" anchor="ctr"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eature - Midnight Blue">
  <p:cSld name="TITLE_1_1_2_1_1_1">
    <p:spTree>
      <p:nvGrpSpPr>
        <p:cNvPr id="87" name="Shape 87"/>
        <p:cNvGrpSpPr/>
        <p:nvPr/>
      </p:nvGrpSpPr>
      <p:grpSpPr>
        <a:xfrm>
          <a:off x="0" y="0"/>
          <a:ext cx="0" cy="0"/>
          <a:chOff x="0" y="0"/>
          <a:chExt cx="0" cy="0"/>
        </a:xfrm>
      </p:grpSpPr>
      <p:sp>
        <p:nvSpPr>
          <p:cNvPr id="88" name="Shape 88"/>
          <p:cNvSpPr/>
          <p:nvPr/>
        </p:nvSpPr>
        <p:spPr>
          <a:xfrm>
            <a:off x="0" y="0"/>
            <a:ext cx="9144000" cy="5478300"/>
          </a:xfrm>
          <a:prstGeom prst="rect">
            <a:avLst/>
          </a:prstGeom>
          <a:solidFill>
            <a:srgbClr val="073763"/>
          </a:solidFill>
          <a:ln>
            <a:noFill/>
          </a:ln>
        </p:spPr>
        <p:txBody>
          <a:bodyPr anchorCtr="0" anchor="ctr" bIns="45700" lIns="91425" spcFirstLastPara="1" rIns="91425" wrap="square" tIns="45700">
            <a:noAutofit/>
          </a:bodyPr>
          <a:lstStyle/>
          <a:p>
            <a:pPr indent="0" lvl="0" marL="0" rtl="0">
              <a:spcBef>
                <a:spcPts val="0"/>
              </a:spcBef>
              <a:spcAft>
                <a:spcPts val="0"/>
              </a:spcAft>
              <a:buNone/>
            </a:pPr>
            <a:r>
              <a:t/>
            </a:r>
            <a:endParaRPr/>
          </a:p>
        </p:txBody>
      </p:sp>
      <p:cxnSp>
        <p:nvCxnSpPr>
          <p:cNvPr id="89" name="Shape 89"/>
          <p:cNvCxnSpPr/>
          <p:nvPr/>
        </p:nvCxnSpPr>
        <p:spPr>
          <a:xfrm>
            <a:off x="0" y="5424140"/>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
        <p:nvSpPr>
          <p:cNvPr id="90" name="Shape 90"/>
          <p:cNvSpPr txBox="1"/>
          <p:nvPr>
            <p:ph idx="1" type="subTitle"/>
          </p:nvPr>
        </p:nvSpPr>
        <p:spPr>
          <a:xfrm>
            <a:off x="685800" y="5742126"/>
            <a:ext cx="7772400" cy="904500"/>
          </a:xfrm>
          <a:prstGeom prst="rect">
            <a:avLst/>
          </a:prstGeom>
        </p:spPr>
        <p:txBody>
          <a:bodyPr anchorCtr="0" anchor="t" bIns="91425" lIns="91425" spcFirstLastPara="1" rIns="91425" wrap="square" tIns="91425"/>
          <a:lstStyle>
            <a:lvl1pPr lvl="0" rtl="0" algn="ctr">
              <a:spcBef>
                <a:spcPts val="0"/>
              </a:spcBef>
              <a:spcAft>
                <a:spcPts val="0"/>
              </a:spcAft>
              <a:buClr>
                <a:srgbClr val="666666"/>
              </a:buClr>
              <a:buSzPts val="3600"/>
              <a:buFont typeface="Dosis"/>
              <a:buNone/>
              <a:defRPr sz="3600">
                <a:solidFill>
                  <a:srgbClr val="666666"/>
                </a:solidFill>
                <a:latin typeface="Dosis"/>
                <a:ea typeface="Dosis"/>
                <a:cs typeface="Dosis"/>
                <a:sym typeface="Dosis"/>
              </a:defRPr>
            </a:lvl1pPr>
            <a:lvl2pPr lvl="1"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 Midnight Blue">
  <p:cSld name="TITLE_AND_BODY_1_1_2_1_1_1">
    <p:spTree>
      <p:nvGrpSpPr>
        <p:cNvPr id="91" name="Shape 91"/>
        <p:cNvGrpSpPr/>
        <p:nvPr/>
      </p:nvGrpSpPr>
      <p:grpSpPr>
        <a:xfrm>
          <a:off x="0" y="0"/>
          <a:ext cx="0" cy="0"/>
          <a:chOff x="0" y="0"/>
          <a:chExt cx="0" cy="0"/>
        </a:xfrm>
      </p:grpSpPr>
      <p:sp>
        <p:nvSpPr>
          <p:cNvPr id="92" name="Shape 92"/>
          <p:cNvSpPr/>
          <p:nvPr/>
        </p:nvSpPr>
        <p:spPr>
          <a:xfrm>
            <a:off x="0" y="0"/>
            <a:ext cx="9144000" cy="1533300"/>
          </a:xfrm>
          <a:prstGeom prst="rect">
            <a:avLst/>
          </a:prstGeom>
          <a:solidFill>
            <a:srgbClr val="073763"/>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93" name="Shape 93"/>
          <p:cNvCxnSpPr/>
          <p:nvPr/>
        </p:nvCxnSpPr>
        <p:spPr>
          <a:xfrm>
            <a:off x="0" y="1503834"/>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
        <p:nvSpPr>
          <p:cNvPr id="94" name="Shape 94"/>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5" name="Shape 95"/>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381000" lvl="0" marL="457200" rtl="0">
              <a:lnSpc>
                <a:spcPct val="115000"/>
              </a:lnSpc>
              <a:spcBef>
                <a:spcPts val="600"/>
              </a:spcBef>
              <a:spcAft>
                <a:spcPts val="0"/>
              </a:spcAft>
              <a:buSzPts val="2400"/>
              <a:buChar char="●"/>
              <a:defRPr/>
            </a:lvl1pPr>
            <a:lvl2pPr indent="-355600" lvl="1" marL="914400" rtl="0">
              <a:lnSpc>
                <a:spcPct val="115000"/>
              </a:lnSpc>
              <a:spcBef>
                <a:spcPts val="0"/>
              </a:spcBef>
              <a:spcAft>
                <a:spcPts val="0"/>
              </a:spcAft>
              <a:buSzPts val="2000"/>
              <a:buChar char="○"/>
              <a:defRPr/>
            </a:lvl2pPr>
            <a:lvl3pPr indent="-336550" lvl="2" marL="1371600" rtl="0">
              <a:lnSpc>
                <a:spcPct val="115000"/>
              </a:lnSpc>
              <a:spcBef>
                <a:spcPts val="0"/>
              </a:spcBef>
              <a:spcAft>
                <a:spcPts val="0"/>
              </a:spcAft>
              <a:buSzPts val="1700"/>
              <a:buChar char="■"/>
              <a:defRPr/>
            </a:lvl3pPr>
            <a:lvl4pPr indent="-323850" lvl="3" marL="1828800" rtl="0">
              <a:lnSpc>
                <a:spcPct val="115000"/>
              </a:lnSpc>
              <a:spcBef>
                <a:spcPts val="0"/>
              </a:spcBef>
              <a:spcAft>
                <a:spcPts val="0"/>
              </a:spcAft>
              <a:buSzPts val="1500"/>
              <a:buChar char="●"/>
              <a:defRPr/>
            </a:lvl4pPr>
            <a:lvl5pPr indent="-311150" lvl="4" marL="2286000" rtl="0">
              <a:lnSpc>
                <a:spcPct val="115000"/>
              </a:lnSpc>
              <a:spcBef>
                <a:spcPts val="0"/>
              </a:spcBef>
              <a:spcAft>
                <a:spcPts val="0"/>
              </a:spcAft>
              <a:buSzPts val="1300"/>
              <a:buChar char="○"/>
              <a:defRPr/>
            </a:lvl5pPr>
            <a:lvl6pPr indent="-342900" lvl="5" marL="2743200" rtl="0">
              <a:lnSpc>
                <a:spcPct val="115000"/>
              </a:lnSpc>
              <a:spcBef>
                <a:spcPts val="0"/>
              </a:spcBef>
              <a:spcAft>
                <a:spcPts val="0"/>
              </a:spcAft>
              <a:buSzPts val="1800"/>
              <a:buChar char="■"/>
              <a:defRPr/>
            </a:lvl6pPr>
            <a:lvl7pPr indent="-342900" lvl="6" marL="3200400" rtl="0">
              <a:lnSpc>
                <a:spcPct val="115000"/>
              </a:lnSpc>
              <a:spcBef>
                <a:spcPts val="0"/>
              </a:spcBef>
              <a:spcAft>
                <a:spcPts val="0"/>
              </a:spcAft>
              <a:buSzPts val="1800"/>
              <a:buChar char="●"/>
              <a:defRPr/>
            </a:lvl7pPr>
            <a:lvl8pPr indent="-342900" lvl="7" marL="3657600" rtl="0">
              <a:lnSpc>
                <a:spcPct val="115000"/>
              </a:lnSpc>
              <a:spcBef>
                <a:spcPts val="0"/>
              </a:spcBef>
              <a:spcAft>
                <a:spcPts val="0"/>
              </a:spcAft>
              <a:buSzPts val="1800"/>
              <a:buChar char="○"/>
              <a:defRPr/>
            </a:lvl8pPr>
            <a:lvl9pPr indent="-342900" lvl="8" marL="4114800" rtl="0">
              <a:lnSpc>
                <a:spcPct val="115000"/>
              </a:lnSpc>
              <a:spcBef>
                <a:spcPts val="0"/>
              </a:spcBef>
              <a:spcAft>
                <a:spcPts val="0"/>
              </a:spcAft>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 Tan">
  <p:cSld name="BLANK_1_1_1_1_2_1_1_2_1_1_1_1">
    <p:bg>
      <p:bgPr>
        <a:solidFill>
          <a:srgbClr val="DD7E6B"/>
        </a:solidFill>
      </p:bgPr>
    </p:bg>
    <p:spTree>
      <p:nvGrpSpPr>
        <p:cNvPr id="96" name="Shape 96"/>
        <p:cNvGrpSpPr/>
        <p:nvPr/>
      </p:nvGrpSpPr>
      <p:grpSpPr>
        <a:xfrm>
          <a:off x="0" y="0"/>
          <a:ext cx="0" cy="0"/>
          <a:chOff x="0" y="0"/>
          <a:chExt cx="0" cy="0"/>
        </a:xfrm>
      </p:grpSpPr>
      <p:sp>
        <p:nvSpPr>
          <p:cNvPr id="97" name="Shape 97"/>
          <p:cNvSpPr txBox="1"/>
          <p:nvPr>
            <p:ph type="title"/>
          </p:nvPr>
        </p:nvSpPr>
        <p:spPr>
          <a:xfrm>
            <a:off x="457200" y="50"/>
            <a:ext cx="8229600" cy="6858000"/>
          </a:xfrm>
          <a:prstGeom prst="rect">
            <a:avLst/>
          </a:prstGeom>
        </p:spPr>
        <p:txBody>
          <a:bodyPr anchorCtr="0" anchor="ctr"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eature - Tan">
  <p:cSld name="TITLE_1_1_2_1_1_1_1">
    <p:spTree>
      <p:nvGrpSpPr>
        <p:cNvPr id="98" name="Shape 98"/>
        <p:cNvGrpSpPr/>
        <p:nvPr/>
      </p:nvGrpSpPr>
      <p:grpSpPr>
        <a:xfrm>
          <a:off x="0" y="0"/>
          <a:ext cx="0" cy="0"/>
          <a:chOff x="0" y="0"/>
          <a:chExt cx="0" cy="0"/>
        </a:xfrm>
      </p:grpSpPr>
      <p:sp>
        <p:nvSpPr>
          <p:cNvPr id="99" name="Shape 99"/>
          <p:cNvSpPr/>
          <p:nvPr/>
        </p:nvSpPr>
        <p:spPr>
          <a:xfrm>
            <a:off x="0" y="0"/>
            <a:ext cx="9144000" cy="5478300"/>
          </a:xfrm>
          <a:prstGeom prst="rect">
            <a:avLst/>
          </a:prstGeom>
          <a:solidFill>
            <a:srgbClr val="DD7E6B"/>
          </a:solidFill>
          <a:ln>
            <a:noFill/>
          </a:ln>
        </p:spPr>
        <p:txBody>
          <a:bodyPr anchorCtr="0" anchor="ctr" bIns="45700" lIns="91425" spcFirstLastPara="1" rIns="91425" wrap="square" tIns="45700">
            <a:noAutofit/>
          </a:bodyPr>
          <a:lstStyle/>
          <a:p>
            <a:pPr indent="0" lvl="0" marL="0" rtl="0">
              <a:spcBef>
                <a:spcPts val="0"/>
              </a:spcBef>
              <a:spcAft>
                <a:spcPts val="0"/>
              </a:spcAft>
              <a:buNone/>
            </a:pPr>
            <a:r>
              <a:t/>
            </a:r>
            <a:endParaRPr/>
          </a:p>
        </p:txBody>
      </p:sp>
      <p:cxnSp>
        <p:nvCxnSpPr>
          <p:cNvPr id="100" name="Shape 100"/>
          <p:cNvCxnSpPr/>
          <p:nvPr/>
        </p:nvCxnSpPr>
        <p:spPr>
          <a:xfrm>
            <a:off x="0" y="5424140"/>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
        <p:nvSpPr>
          <p:cNvPr id="101" name="Shape 101"/>
          <p:cNvSpPr txBox="1"/>
          <p:nvPr>
            <p:ph idx="1" type="subTitle"/>
          </p:nvPr>
        </p:nvSpPr>
        <p:spPr>
          <a:xfrm>
            <a:off x="685800" y="5742126"/>
            <a:ext cx="7772400" cy="904500"/>
          </a:xfrm>
          <a:prstGeom prst="rect">
            <a:avLst/>
          </a:prstGeom>
        </p:spPr>
        <p:txBody>
          <a:bodyPr anchorCtr="0" anchor="t" bIns="91425" lIns="91425" spcFirstLastPara="1" rIns="91425" wrap="square" tIns="91425"/>
          <a:lstStyle>
            <a:lvl1pPr lvl="0" rtl="0" algn="ctr">
              <a:spcBef>
                <a:spcPts val="0"/>
              </a:spcBef>
              <a:spcAft>
                <a:spcPts val="0"/>
              </a:spcAft>
              <a:buClr>
                <a:srgbClr val="666666"/>
              </a:buClr>
              <a:buSzPts val="3600"/>
              <a:buFont typeface="Dosis"/>
              <a:buNone/>
              <a:defRPr sz="3600">
                <a:solidFill>
                  <a:srgbClr val="666666"/>
                </a:solidFill>
                <a:latin typeface="Dosis"/>
                <a:ea typeface="Dosis"/>
                <a:cs typeface="Dosis"/>
                <a:sym typeface="Dosis"/>
              </a:defRPr>
            </a:lvl1pPr>
            <a:lvl2pPr lvl="1"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 Tan Ah Kow">
  <p:cSld name="TITLE_AND_BODY_1_1_2_1_1_1_1">
    <p:spTree>
      <p:nvGrpSpPr>
        <p:cNvPr id="102" name="Shape 102"/>
        <p:cNvGrpSpPr/>
        <p:nvPr/>
      </p:nvGrpSpPr>
      <p:grpSpPr>
        <a:xfrm>
          <a:off x="0" y="0"/>
          <a:ext cx="0" cy="0"/>
          <a:chOff x="0" y="0"/>
          <a:chExt cx="0" cy="0"/>
        </a:xfrm>
      </p:grpSpPr>
      <p:sp>
        <p:nvSpPr>
          <p:cNvPr id="103" name="Shape 103"/>
          <p:cNvSpPr/>
          <p:nvPr/>
        </p:nvSpPr>
        <p:spPr>
          <a:xfrm>
            <a:off x="0" y="0"/>
            <a:ext cx="9144000" cy="1533300"/>
          </a:xfrm>
          <a:prstGeom prst="rect">
            <a:avLst/>
          </a:prstGeom>
          <a:solidFill>
            <a:srgbClr val="DD7E6B"/>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104" name="Shape 104"/>
          <p:cNvCxnSpPr/>
          <p:nvPr/>
        </p:nvCxnSpPr>
        <p:spPr>
          <a:xfrm>
            <a:off x="0" y="1503834"/>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
        <p:nvSpPr>
          <p:cNvPr id="105" name="Shape 105"/>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6" name="Shape 106"/>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381000" lvl="0" marL="457200" rtl="0">
              <a:lnSpc>
                <a:spcPct val="115000"/>
              </a:lnSpc>
              <a:spcBef>
                <a:spcPts val="600"/>
              </a:spcBef>
              <a:spcAft>
                <a:spcPts val="0"/>
              </a:spcAft>
              <a:buSzPts val="2400"/>
              <a:buChar char="●"/>
              <a:defRPr/>
            </a:lvl1pPr>
            <a:lvl2pPr indent="-355600" lvl="1" marL="914400" rtl="0">
              <a:lnSpc>
                <a:spcPct val="115000"/>
              </a:lnSpc>
              <a:spcBef>
                <a:spcPts val="0"/>
              </a:spcBef>
              <a:spcAft>
                <a:spcPts val="0"/>
              </a:spcAft>
              <a:buSzPts val="2000"/>
              <a:buChar char="○"/>
              <a:defRPr/>
            </a:lvl2pPr>
            <a:lvl3pPr indent="-336550" lvl="2" marL="1371600" rtl="0">
              <a:lnSpc>
                <a:spcPct val="115000"/>
              </a:lnSpc>
              <a:spcBef>
                <a:spcPts val="0"/>
              </a:spcBef>
              <a:spcAft>
                <a:spcPts val="0"/>
              </a:spcAft>
              <a:buSzPts val="1700"/>
              <a:buChar char="■"/>
              <a:defRPr/>
            </a:lvl3pPr>
            <a:lvl4pPr indent="-323850" lvl="3" marL="1828800" rtl="0">
              <a:lnSpc>
                <a:spcPct val="115000"/>
              </a:lnSpc>
              <a:spcBef>
                <a:spcPts val="0"/>
              </a:spcBef>
              <a:spcAft>
                <a:spcPts val="0"/>
              </a:spcAft>
              <a:buSzPts val="1500"/>
              <a:buChar char="●"/>
              <a:defRPr/>
            </a:lvl4pPr>
            <a:lvl5pPr indent="-311150" lvl="4" marL="2286000" rtl="0">
              <a:lnSpc>
                <a:spcPct val="115000"/>
              </a:lnSpc>
              <a:spcBef>
                <a:spcPts val="0"/>
              </a:spcBef>
              <a:spcAft>
                <a:spcPts val="0"/>
              </a:spcAft>
              <a:buSzPts val="1300"/>
              <a:buChar char="○"/>
              <a:defRPr/>
            </a:lvl5pPr>
            <a:lvl6pPr indent="-342900" lvl="5" marL="2743200" rtl="0">
              <a:lnSpc>
                <a:spcPct val="115000"/>
              </a:lnSpc>
              <a:spcBef>
                <a:spcPts val="0"/>
              </a:spcBef>
              <a:spcAft>
                <a:spcPts val="0"/>
              </a:spcAft>
              <a:buSzPts val="1800"/>
              <a:buChar char="■"/>
              <a:defRPr/>
            </a:lvl6pPr>
            <a:lvl7pPr indent="-342900" lvl="6" marL="3200400" rtl="0">
              <a:lnSpc>
                <a:spcPct val="115000"/>
              </a:lnSpc>
              <a:spcBef>
                <a:spcPts val="0"/>
              </a:spcBef>
              <a:spcAft>
                <a:spcPts val="0"/>
              </a:spcAft>
              <a:buSzPts val="1800"/>
              <a:buChar char="●"/>
              <a:defRPr/>
            </a:lvl7pPr>
            <a:lvl8pPr indent="-342900" lvl="7" marL="3657600" rtl="0">
              <a:lnSpc>
                <a:spcPct val="115000"/>
              </a:lnSpc>
              <a:spcBef>
                <a:spcPts val="0"/>
              </a:spcBef>
              <a:spcAft>
                <a:spcPts val="0"/>
              </a:spcAft>
              <a:buSzPts val="1800"/>
              <a:buChar char="○"/>
              <a:defRPr/>
            </a:lvl8pPr>
            <a:lvl9pPr indent="-342900" lvl="8" marL="4114800" rtl="0">
              <a:lnSpc>
                <a:spcPct val="115000"/>
              </a:lnSpc>
              <a:spcBef>
                <a:spcPts val="0"/>
              </a:spcBef>
              <a:spcAft>
                <a:spcPts val="0"/>
              </a:spcAft>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107" name="Shape 107"/>
        <p:cNvGrpSpPr/>
        <p:nvPr/>
      </p:nvGrpSpPr>
      <p:grpSpPr>
        <a:xfrm>
          <a:off x="0" y="0"/>
          <a:ext cx="0" cy="0"/>
          <a:chOff x="0" y="0"/>
          <a:chExt cx="0" cy="0"/>
        </a:xfrm>
      </p:grpSpPr>
      <p:sp>
        <p:nvSpPr>
          <p:cNvPr id="108" name="Shape 108"/>
          <p:cNvSpPr txBox="1"/>
          <p:nvPr>
            <p:ph type="ctrTitle"/>
          </p:nvPr>
        </p:nvSpPr>
        <p:spPr>
          <a:xfrm>
            <a:off x="685800" y="2111123"/>
            <a:ext cx="7772400" cy="15465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09" name="Shape 109"/>
          <p:cNvSpPr txBox="1"/>
          <p:nvPr>
            <p:ph idx="1" type="subTitle"/>
          </p:nvPr>
        </p:nvSpPr>
        <p:spPr>
          <a:xfrm>
            <a:off x="685800" y="3786738"/>
            <a:ext cx="7772400" cy="1046400"/>
          </a:xfrm>
          <a:prstGeom prst="rect">
            <a:avLst/>
          </a:prstGeom>
        </p:spPr>
        <p:txBody>
          <a:bodyPr anchorCtr="0" anchor="t" bIns="91425" lIns="91425" spcFirstLastPara="1" rIns="91425" wrap="square" tIns="91425"/>
          <a:lstStyle>
            <a:lvl1pPr lvl="0" rtl="0" algn="ctr">
              <a:spcBef>
                <a:spcPts val="0"/>
              </a:spcBef>
              <a:spcAft>
                <a:spcPts val="0"/>
              </a:spcAft>
              <a:buClr>
                <a:schemeClr val="dk2"/>
              </a:buClr>
              <a:buSzPts val="24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110" name="Shape 110"/>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1 1 1">
  <p:cSld name="TITLE_AND_BODY_1_1_1_1">
    <p:spTree>
      <p:nvGrpSpPr>
        <p:cNvPr id="111" name="Shape 111"/>
        <p:cNvGrpSpPr/>
        <p:nvPr/>
      </p:nvGrpSpPr>
      <p:grpSpPr>
        <a:xfrm>
          <a:off x="0" y="0"/>
          <a:ext cx="0" cy="0"/>
          <a:chOff x="0" y="0"/>
          <a:chExt cx="0" cy="0"/>
        </a:xfrm>
      </p:grpSpPr>
      <p:sp>
        <p:nvSpPr>
          <p:cNvPr id="112" name="Shape 112"/>
          <p:cNvSpPr/>
          <p:nvPr/>
        </p:nvSpPr>
        <p:spPr>
          <a:xfrm>
            <a:off x="0" y="0"/>
            <a:ext cx="9144000" cy="1533300"/>
          </a:xfrm>
          <a:prstGeom prst="rect">
            <a:avLst/>
          </a:prstGeom>
          <a:solidFill>
            <a:srgbClr val="3C78D8"/>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113" name="Shape 113"/>
          <p:cNvCxnSpPr/>
          <p:nvPr/>
        </p:nvCxnSpPr>
        <p:spPr>
          <a:xfrm>
            <a:off x="0" y="1503834"/>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
        <p:nvSpPr>
          <p:cNvPr id="114" name="Shape 114"/>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5" name="Shape 115"/>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381000" lvl="0" marL="457200" rtl="0">
              <a:lnSpc>
                <a:spcPct val="115000"/>
              </a:lnSpc>
              <a:spcBef>
                <a:spcPts val="600"/>
              </a:spcBef>
              <a:spcAft>
                <a:spcPts val="0"/>
              </a:spcAft>
              <a:buSzPts val="2400"/>
              <a:buChar char="●"/>
              <a:defRPr/>
            </a:lvl1pPr>
            <a:lvl2pPr indent="-355600" lvl="1" marL="914400" rtl="0">
              <a:lnSpc>
                <a:spcPct val="115000"/>
              </a:lnSpc>
              <a:spcBef>
                <a:spcPts val="0"/>
              </a:spcBef>
              <a:spcAft>
                <a:spcPts val="0"/>
              </a:spcAft>
              <a:buSzPts val="2000"/>
              <a:buChar char="○"/>
              <a:defRPr/>
            </a:lvl2pPr>
            <a:lvl3pPr indent="-336550" lvl="2" marL="1371600" rtl="0">
              <a:lnSpc>
                <a:spcPct val="115000"/>
              </a:lnSpc>
              <a:spcBef>
                <a:spcPts val="0"/>
              </a:spcBef>
              <a:spcAft>
                <a:spcPts val="0"/>
              </a:spcAft>
              <a:buSzPts val="1700"/>
              <a:buChar char="■"/>
              <a:defRPr/>
            </a:lvl3pPr>
            <a:lvl4pPr indent="-323850" lvl="3" marL="1828800" rtl="0">
              <a:lnSpc>
                <a:spcPct val="115000"/>
              </a:lnSpc>
              <a:spcBef>
                <a:spcPts val="0"/>
              </a:spcBef>
              <a:spcAft>
                <a:spcPts val="0"/>
              </a:spcAft>
              <a:buSzPts val="1500"/>
              <a:buChar char="●"/>
              <a:defRPr/>
            </a:lvl4pPr>
            <a:lvl5pPr indent="-311150" lvl="4" marL="2286000" rtl="0">
              <a:lnSpc>
                <a:spcPct val="115000"/>
              </a:lnSpc>
              <a:spcBef>
                <a:spcPts val="0"/>
              </a:spcBef>
              <a:spcAft>
                <a:spcPts val="0"/>
              </a:spcAft>
              <a:buSzPts val="1300"/>
              <a:buChar char="○"/>
              <a:defRPr/>
            </a:lvl5pPr>
            <a:lvl6pPr indent="-342900" lvl="5" marL="2743200" rtl="0">
              <a:lnSpc>
                <a:spcPct val="115000"/>
              </a:lnSpc>
              <a:spcBef>
                <a:spcPts val="0"/>
              </a:spcBef>
              <a:spcAft>
                <a:spcPts val="0"/>
              </a:spcAft>
              <a:buSzPts val="1800"/>
              <a:buChar char="■"/>
              <a:defRPr/>
            </a:lvl6pPr>
            <a:lvl7pPr indent="-342900" lvl="6" marL="3200400" rtl="0">
              <a:lnSpc>
                <a:spcPct val="115000"/>
              </a:lnSpc>
              <a:spcBef>
                <a:spcPts val="0"/>
              </a:spcBef>
              <a:spcAft>
                <a:spcPts val="0"/>
              </a:spcAft>
              <a:buSzPts val="1800"/>
              <a:buChar char="●"/>
              <a:defRPr/>
            </a:lvl7pPr>
            <a:lvl8pPr indent="-342900" lvl="7" marL="3657600" rtl="0">
              <a:lnSpc>
                <a:spcPct val="115000"/>
              </a:lnSpc>
              <a:spcBef>
                <a:spcPts val="0"/>
              </a:spcBef>
              <a:spcAft>
                <a:spcPts val="0"/>
              </a:spcAft>
              <a:buSzPts val="1800"/>
              <a:buChar char="○"/>
              <a:defRPr/>
            </a:lvl8pPr>
            <a:lvl9pPr indent="-342900" lvl="8" marL="4114800" rtl="0">
              <a:lnSpc>
                <a:spcPct val="115000"/>
              </a:lnSpc>
              <a:spcBef>
                <a:spcPts val="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 Red" type="tx">
  <p:cSld name="TITLE_AND_BODY">
    <p:spTree>
      <p:nvGrpSpPr>
        <p:cNvPr id="14" name="Shape 14"/>
        <p:cNvGrpSpPr/>
        <p:nvPr/>
      </p:nvGrpSpPr>
      <p:grpSpPr>
        <a:xfrm>
          <a:off x="0" y="0"/>
          <a:ext cx="0" cy="0"/>
          <a:chOff x="0" y="0"/>
          <a:chExt cx="0" cy="0"/>
        </a:xfrm>
      </p:grpSpPr>
      <p:sp>
        <p:nvSpPr>
          <p:cNvPr id="15" name="Shape 15"/>
          <p:cNvSpPr/>
          <p:nvPr/>
        </p:nvSpPr>
        <p:spPr>
          <a:xfrm>
            <a:off x="0" y="0"/>
            <a:ext cx="9144000" cy="1533300"/>
          </a:xfrm>
          <a:prstGeom prst="rect">
            <a:avLst/>
          </a:prstGeom>
          <a:solidFill>
            <a:srgbClr val="A61C00"/>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16" name="Shape 16"/>
          <p:cNvCxnSpPr/>
          <p:nvPr/>
        </p:nvCxnSpPr>
        <p:spPr>
          <a:xfrm>
            <a:off x="0" y="1503834"/>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
        <p:nvSpPr>
          <p:cNvPr id="17" name="Shape 17"/>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8" name="Shape 18"/>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381000" lvl="0" marL="457200" rtl="0">
              <a:lnSpc>
                <a:spcPct val="115000"/>
              </a:lnSpc>
              <a:spcBef>
                <a:spcPts val="600"/>
              </a:spcBef>
              <a:spcAft>
                <a:spcPts val="0"/>
              </a:spcAft>
              <a:buSzPts val="2400"/>
              <a:buChar char="●"/>
              <a:defRPr/>
            </a:lvl1pPr>
            <a:lvl2pPr indent="-355600" lvl="1" marL="914400" rtl="0">
              <a:lnSpc>
                <a:spcPct val="115000"/>
              </a:lnSpc>
              <a:spcBef>
                <a:spcPts val="0"/>
              </a:spcBef>
              <a:spcAft>
                <a:spcPts val="0"/>
              </a:spcAft>
              <a:buSzPts val="2000"/>
              <a:buChar char="○"/>
              <a:defRPr/>
            </a:lvl2pPr>
            <a:lvl3pPr indent="-336550" lvl="2" marL="1371600" rtl="0">
              <a:lnSpc>
                <a:spcPct val="115000"/>
              </a:lnSpc>
              <a:spcBef>
                <a:spcPts val="0"/>
              </a:spcBef>
              <a:spcAft>
                <a:spcPts val="0"/>
              </a:spcAft>
              <a:buSzPts val="1700"/>
              <a:buChar char="■"/>
              <a:defRPr/>
            </a:lvl3pPr>
            <a:lvl4pPr indent="-323850" lvl="3" marL="1828800" rtl="0">
              <a:lnSpc>
                <a:spcPct val="115000"/>
              </a:lnSpc>
              <a:spcBef>
                <a:spcPts val="0"/>
              </a:spcBef>
              <a:spcAft>
                <a:spcPts val="0"/>
              </a:spcAft>
              <a:buSzPts val="1500"/>
              <a:buChar char="●"/>
              <a:defRPr/>
            </a:lvl4pPr>
            <a:lvl5pPr indent="-311150" lvl="4" marL="2286000" rtl="0">
              <a:lnSpc>
                <a:spcPct val="115000"/>
              </a:lnSpc>
              <a:spcBef>
                <a:spcPts val="0"/>
              </a:spcBef>
              <a:spcAft>
                <a:spcPts val="0"/>
              </a:spcAft>
              <a:buSzPts val="1300"/>
              <a:buChar char="○"/>
              <a:defRPr/>
            </a:lvl5pPr>
            <a:lvl6pPr indent="-342900" lvl="5" marL="2743200" rtl="0">
              <a:lnSpc>
                <a:spcPct val="115000"/>
              </a:lnSpc>
              <a:spcBef>
                <a:spcPts val="0"/>
              </a:spcBef>
              <a:spcAft>
                <a:spcPts val="0"/>
              </a:spcAft>
              <a:buSzPts val="1800"/>
              <a:buChar char="■"/>
              <a:defRPr/>
            </a:lvl6pPr>
            <a:lvl7pPr indent="-342900" lvl="6" marL="3200400" rtl="0">
              <a:lnSpc>
                <a:spcPct val="115000"/>
              </a:lnSpc>
              <a:spcBef>
                <a:spcPts val="0"/>
              </a:spcBef>
              <a:spcAft>
                <a:spcPts val="0"/>
              </a:spcAft>
              <a:buSzPts val="1800"/>
              <a:buChar char="●"/>
              <a:defRPr/>
            </a:lvl7pPr>
            <a:lvl8pPr indent="-342900" lvl="7" marL="3657600" rtl="0">
              <a:lnSpc>
                <a:spcPct val="115000"/>
              </a:lnSpc>
              <a:spcBef>
                <a:spcPts val="0"/>
              </a:spcBef>
              <a:spcAft>
                <a:spcPts val="0"/>
              </a:spcAft>
              <a:buSzPts val="1800"/>
              <a:buChar char="○"/>
              <a:defRPr/>
            </a:lvl8pPr>
            <a:lvl9pPr indent="-342900" lvl="8" marL="4114800" rtl="0">
              <a:lnSpc>
                <a:spcPct val="115000"/>
              </a:lnSpc>
              <a:spcBef>
                <a:spcPts val="0"/>
              </a:spcBef>
              <a:spcAft>
                <a:spcPts val="0"/>
              </a:spcAft>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116" name="Shape 116"/>
        <p:cNvGrpSpPr/>
        <p:nvPr/>
      </p:nvGrpSpPr>
      <p:grpSpPr>
        <a:xfrm>
          <a:off x="0" y="0"/>
          <a:ext cx="0" cy="0"/>
          <a:chOff x="0" y="0"/>
          <a:chExt cx="0" cy="0"/>
        </a:xfrm>
      </p:grpSpPr>
      <p:cxnSp>
        <p:nvCxnSpPr>
          <p:cNvPr id="117" name="Shape 117"/>
          <p:cNvCxnSpPr/>
          <p:nvPr/>
        </p:nvCxnSpPr>
        <p:spPr>
          <a:xfrm>
            <a:off x="0" y="4662140"/>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
        <p:nvSpPr>
          <p:cNvPr id="118" name="Shape 118"/>
          <p:cNvSpPr txBox="1"/>
          <p:nvPr>
            <p:ph type="ctrTitle"/>
          </p:nvPr>
        </p:nvSpPr>
        <p:spPr>
          <a:xfrm>
            <a:off x="685800" y="2490375"/>
            <a:ext cx="7772400" cy="2198400"/>
          </a:xfrm>
          <a:prstGeom prst="rect">
            <a:avLst/>
          </a:prstGeom>
        </p:spPr>
        <p:txBody>
          <a:bodyPr anchorCtr="0" anchor="b" bIns="91425" lIns="91425" spcFirstLastPara="1" rIns="91425" wrap="square" tIns="91425"/>
          <a:lstStyle>
            <a:lvl1pPr lvl="0" rtl="0">
              <a:spcBef>
                <a:spcPts val="0"/>
              </a:spcBef>
              <a:spcAft>
                <a:spcPts val="0"/>
              </a:spcAft>
              <a:buSzPts val="7200"/>
              <a:buFont typeface="Source Sans Pro"/>
              <a:buNone/>
              <a:defRPr sz="7200">
                <a:latin typeface="Source Sans Pro"/>
                <a:ea typeface="Source Sans Pro"/>
                <a:cs typeface="Source Sans Pro"/>
                <a:sym typeface="Source Sans Pro"/>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119" name="Shape 119"/>
          <p:cNvSpPr txBox="1"/>
          <p:nvPr>
            <p:ph idx="1" type="subTitle"/>
          </p:nvPr>
        </p:nvSpPr>
        <p:spPr>
          <a:xfrm>
            <a:off x="637875" y="5602686"/>
            <a:ext cx="7772400" cy="1032300"/>
          </a:xfrm>
          <a:prstGeom prst="rect">
            <a:avLst/>
          </a:prstGeom>
        </p:spPr>
        <p:txBody>
          <a:bodyPr anchorCtr="0" anchor="t" bIns="91425" lIns="91425" spcFirstLastPara="1" rIns="91425" wrap="square" tIns="91425"/>
          <a:lstStyle>
            <a:lvl1pPr lvl="0" rtl="0" algn="ctr">
              <a:spcBef>
                <a:spcPts val="0"/>
              </a:spcBef>
              <a:spcAft>
                <a:spcPts val="0"/>
              </a:spcAft>
              <a:buClr>
                <a:srgbClr val="666666"/>
              </a:buClr>
              <a:buSzPts val="3600"/>
              <a:buFont typeface="Dosis"/>
              <a:buNone/>
              <a:defRPr sz="3600">
                <a:solidFill>
                  <a:srgbClr val="666666"/>
                </a:solidFill>
                <a:latin typeface="Dosis"/>
                <a:ea typeface="Dosis"/>
                <a:cs typeface="Dosis"/>
                <a:sym typeface="Dosis"/>
              </a:defRPr>
            </a:lvl1pPr>
            <a:lvl2pPr lvl="1"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9pPr>
          </a:lstStyle>
          <a:p/>
        </p:txBody>
      </p:sp>
      <p:sp>
        <p:nvSpPr>
          <p:cNvPr id="120" name="Shape 120"/>
          <p:cNvSpPr/>
          <p:nvPr/>
        </p:nvSpPr>
        <p:spPr>
          <a:xfrm>
            <a:off x="0" y="0"/>
            <a:ext cx="9144000" cy="5478300"/>
          </a:xfrm>
          <a:prstGeom prst="rect">
            <a:avLst/>
          </a:prstGeom>
          <a:solidFill>
            <a:srgbClr val="A61C00"/>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4">
  <p:cSld name="TITLE_4">
    <p:spTree>
      <p:nvGrpSpPr>
        <p:cNvPr id="121" name="Shape 121"/>
        <p:cNvGrpSpPr/>
        <p:nvPr/>
      </p:nvGrpSpPr>
      <p:grpSpPr>
        <a:xfrm>
          <a:off x="0" y="0"/>
          <a:ext cx="0" cy="0"/>
          <a:chOff x="0" y="0"/>
          <a:chExt cx="0" cy="0"/>
        </a:xfrm>
      </p:grpSpPr>
      <p:cxnSp>
        <p:nvCxnSpPr>
          <p:cNvPr id="122" name="Shape 122"/>
          <p:cNvCxnSpPr/>
          <p:nvPr/>
        </p:nvCxnSpPr>
        <p:spPr>
          <a:xfrm>
            <a:off x="0" y="4662140"/>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
        <p:nvSpPr>
          <p:cNvPr id="123" name="Shape 123"/>
          <p:cNvSpPr txBox="1"/>
          <p:nvPr>
            <p:ph type="ctrTitle"/>
          </p:nvPr>
        </p:nvSpPr>
        <p:spPr>
          <a:xfrm>
            <a:off x="685800" y="2490375"/>
            <a:ext cx="7772400" cy="2198400"/>
          </a:xfrm>
          <a:prstGeom prst="rect">
            <a:avLst/>
          </a:prstGeom>
        </p:spPr>
        <p:txBody>
          <a:bodyPr anchorCtr="0" anchor="b" bIns="91425" lIns="91425" spcFirstLastPara="1" rIns="91425" wrap="square" tIns="91425"/>
          <a:lstStyle>
            <a:lvl1pPr lvl="0" rtl="0">
              <a:spcBef>
                <a:spcPts val="0"/>
              </a:spcBef>
              <a:spcAft>
                <a:spcPts val="0"/>
              </a:spcAft>
              <a:buSzPts val="7200"/>
              <a:buFont typeface="Source Sans Pro"/>
              <a:buNone/>
              <a:defRPr sz="7200">
                <a:latin typeface="Source Sans Pro"/>
                <a:ea typeface="Source Sans Pro"/>
                <a:cs typeface="Source Sans Pro"/>
                <a:sym typeface="Source Sans Pro"/>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124" name="Shape 124"/>
          <p:cNvSpPr txBox="1"/>
          <p:nvPr>
            <p:ph idx="1" type="subTitle"/>
          </p:nvPr>
        </p:nvSpPr>
        <p:spPr>
          <a:xfrm>
            <a:off x="637875" y="5602686"/>
            <a:ext cx="7772400" cy="1032300"/>
          </a:xfrm>
          <a:prstGeom prst="rect">
            <a:avLst/>
          </a:prstGeom>
        </p:spPr>
        <p:txBody>
          <a:bodyPr anchorCtr="0" anchor="t" bIns="91425" lIns="91425" spcFirstLastPara="1" rIns="91425" wrap="square" tIns="91425"/>
          <a:lstStyle>
            <a:lvl1pPr lvl="0" rtl="0" algn="ctr">
              <a:spcBef>
                <a:spcPts val="0"/>
              </a:spcBef>
              <a:spcAft>
                <a:spcPts val="0"/>
              </a:spcAft>
              <a:buClr>
                <a:srgbClr val="666666"/>
              </a:buClr>
              <a:buSzPts val="3600"/>
              <a:buFont typeface="Dosis"/>
              <a:buNone/>
              <a:defRPr sz="3600">
                <a:solidFill>
                  <a:srgbClr val="666666"/>
                </a:solidFill>
                <a:latin typeface="Dosis"/>
                <a:ea typeface="Dosis"/>
                <a:cs typeface="Dosis"/>
                <a:sym typeface="Dosis"/>
              </a:defRPr>
            </a:lvl1pPr>
            <a:lvl2pPr lvl="1"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9pPr>
          </a:lstStyle>
          <a:p/>
        </p:txBody>
      </p:sp>
      <p:sp>
        <p:nvSpPr>
          <p:cNvPr id="125" name="Shape 125"/>
          <p:cNvSpPr/>
          <p:nvPr/>
        </p:nvSpPr>
        <p:spPr>
          <a:xfrm>
            <a:off x="0" y="0"/>
            <a:ext cx="9144000" cy="5478300"/>
          </a:xfrm>
          <a:prstGeom prst="rect">
            <a:avLst/>
          </a:prstGeom>
          <a:solidFill>
            <a:srgbClr val="A61C00"/>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rgbClr val="E69138"/>
        </a:solidFill>
      </p:bgPr>
    </p:bg>
    <p:spTree>
      <p:nvGrpSpPr>
        <p:cNvPr id="126" name="Shape 126"/>
        <p:cNvGrpSpPr/>
        <p:nvPr/>
      </p:nvGrpSpPr>
      <p:grpSpPr>
        <a:xfrm>
          <a:off x="0" y="0"/>
          <a:ext cx="0" cy="0"/>
          <a:chOff x="0" y="0"/>
          <a:chExt cx="0" cy="0"/>
        </a:xfrm>
      </p:grpSpPr>
      <p:sp>
        <p:nvSpPr>
          <p:cNvPr id="127" name="Shape 127"/>
          <p:cNvSpPr txBox="1"/>
          <p:nvPr>
            <p:ph type="title"/>
          </p:nvPr>
        </p:nvSpPr>
        <p:spPr>
          <a:xfrm>
            <a:off x="457200" y="2642538"/>
            <a:ext cx="8229600" cy="1143300"/>
          </a:xfrm>
          <a:prstGeom prst="rect">
            <a:avLst/>
          </a:prstGeom>
        </p:spPr>
        <p:txBody>
          <a:bodyPr anchorCtr="0" anchor="b"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8" name="Shape 128"/>
        <p:cNvGrpSpPr/>
        <p:nvPr/>
      </p:nvGrpSpPr>
      <p:grpSpPr>
        <a:xfrm>
          <a:off x="0" y="0"/>
          <a:ext cx="0" cy="0"/>
          <a:chOff x="0" y="0"/>
          <a:chExt cx="0" cy="0"/>
        </a:xfrm>
      </p:grpSpPr>
      <p:sp>
        <p:nvSpPr>
          <p:cNvPr id="129" name="Shape 129"/>
          <p:cNvSpPr txBox="1"/>
          <p:nvPr>
            <p:ph idx="1" type="body"/>
          </p:nvPr>
        </p:nvSpPr>
        <p:spPr>
          <a:xfrm>
            <a:off x="457200" y="6027479"/>
            <a:ext cx="8229600" cy="692700"/>
          </a:xfrm>
          <a:prstGeom prst="rect">
            <a:avLst/>
          </a:prstGeom>
        </p:spPr>
        <p:txBody>
          <a:bodyPr anchorCtr="0" anchor="t" bIns="91425" lIns="91425" spcFirstLastPara="1" rIns="91425" wrap="square" tIns="91425"/>
          <a:lstStyle>
            <a:lvl1pPr indent="-228600" lvl="0" marL="457200" rtl="0" algn="ctr">
              <a:spcBef>
                <a:spcPts val="0"/>
              </a:spcBef>
              <a:spcAft>
                <a:spcPts val="0"/>
              </a:spcAft>
              <a:buClr>
                <a:srgbClr val="666666"/>
              </a:buClr>
              <a:buSzPts val="2400"/>
              <a:buFont typeface="Dosis"/>
              <a:buNone/>
              <a:defRPr>
                <a:solidFill>
                  <a:srgbClr val="666666"/>
                </a:solidFill>
                <a:latin typeface="Dosis"/>
                <a:ea typeface="Dosis"/>
                <a:cs typeface="Dosis"/>
                <a:sym typeface="Dosis"/>
              </a:defRPr>
            </a:lvl1pPr>
          </a:lstStyle>
          <a:p/>
        </p:txBody>
      </p:sp>
      <p:sp>
        <p:nvSpPr>
          <p:cNvPr id="130" name="Shape 130"/>
          <p:cNvSpPr/>
          <p:nvPr/>
        </p:nvSpPr>
        <p:spPr>
          <a:xfrm>
            <a:off x="4274" y="0"/>
            <a:ext cx="9144000" cy="5875200"/>
          </a:xfrm>
          <a:prstGeom prst="rect">
            <a:avLst/>
          </a:prstGeom>
          <a:solidFill>
            <a:srgbClr val="A61C00"/>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131" name="Shape 131"/>
          <p:cNvCxnSpPr/>
          <p:nvPr/>
        </p:nvCxnSpPr>
        <p:spPr>
          <a:xfrm>
            <a:off x="0" y="5845828"/>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1">
  <p:cSld name="CAPTION_ONLY_1">
    <p:spTree>
      <p:nvGrpSpPr>
        <p:cNvPr id="132" name="Shape 132"/>
        <p:cNvGrpSpPr/>
        <p:nvPr/>
      </p:nvGrpSpPr>
      <p:grpSpPr>
        <a:xfrm>
          <a:off x="0" y="0"/>
          <a:ext cx="0" cy="0"/>
          <a:chOff x="0" y="0"/>
          <a:chExt cx="0" cy="0"/>
        </a:xfrm>
      </p:grpSpPr>
      <p:sp>
        <p:nvSpPr>
          <p:cNvPr id="133" name="Shape 133"/>
          <p:cNvSpPr txBox="1"/>
          <p:nvPr>
            <p:ph idx="1" type="body"/>
          </p:nvPr>
        </p:nvSpPr>
        <p:spPr>
          <a:xfrm>
            <a:off x="457200" y="6027479"/>
            <a:ext cx="8229600" cy="692700"/>
          </a:xfrm>
          <a:prstGeom prst="rect">
            <a:avLst/>
          </a:prstGeom>
        </p:spPr>
        <p:txBody>
          <a:bodyPr anchorCtr="0" anchor="t" bIns="91425" lIns="91425" spcFirstLastPara="1" rIns="91425" wrap="square" tIns="91425"/>
          <a:lstStyle>
            <a:lvl1pPr indent="-228600" lvl="0" marL="457200" rtl="0" algn="ctr">
              <a:spcBef>
                <a:spcPts val="0"/>
              </a:spcBef>
              <a:spcAft>
                <a:spcPts val="0"/>
              </a:spcAft>
              <a:buClr>
                <a:srgbClr val="666666"/>
              </a:buClr>
              <a:buSzPts val="2400"/>
              <a:buFont typeface="Dosis"/>
              <a:buNone/>
              <a:defRPr>
                <a:solidFill>
                  <a:srgbClr val="666666"/>
                </a:solidFill>
                <a:latin typeface="Dosis"/>
                <a:ea typeface="Dosis"/>
                <a:cs typeface="Dosis"/>
                <a:sym typeface="Dosis"/>
              </a:defRPr>
            </a:lvl1pPr>
          </a:lstStyle>
          <a:p/>
        </p:txBody>
      </p:sp>
      <p:sp>
        <p:nvSpPr>
          <p:cNvPr id="134" name="Shape 134"/>
          <p:cNvSpPr/>
          <p:nvPr/>
        </p:nvSpPr>
        <p:spPr>
          <a:xfrm>
            <a:off x="4274" y="0"/>
            <a:ext cx="9144000" cy="5875200"/>
          </a:xfrm>
          <a:prstGeom prst="rect">
            <a:avLst/>
          </a:prstGeom>
          <a:solidFill>
            <a:srgbClr val="3D85C6"/>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135" name="Shape 135"/>
          <p:cNvCxnSpPr/>
          <p:nvPr/>
        </p:nvCxnSpPr>
        <p:spPr>
          <a:xfrm>
            <a:off x="0" y="5845828"/>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 Orange">
  <p:cSld name="BLANK_1_1_1_1_2_1_1_1">
    <p:bg>
      <p:bgPr>
        <a:solidFill>
          <a:srgbClr val="E69138"/>
        </a:solidFill>
      </p:bgPr>
    </p:bg>
    <p:spTree>
      <p:nvGrpSpPr>
        <p:cNvPr id="19" name="Shape 19"/>
        <p:cNvGrpSpPr/>
        <p:nvPr/>
      </p:nvGrpSpPr>
      <p:grpSpPr>
        <a:xfrm>
          <a:off x="0" y="0"/>
          <a:ext cx="0" cy="0"/>
          <a:chOff x="0" y="0"/>
          <a:chExt cx="0" cy="0"/>
        </a:xfrm>
      </p:grpSpPr>
      <p:sp>
        <p:nvSpPr>
          <p:cNvPr id="20" name="Shape 20"/>
          <p:cNvSpPr txBox="1"/>
          <p:nvPr>
            <p:ph type="title"/>
          </p:nvPr>
        </p:nvSpPr>
        <p:spPr>
          <a:xfrm>
            <a:off x="457200" y="50"/>
            <a:ext cx="8229600" cy="6858000"/>
          </a:xfrm>
          <a:prstGeom prst="rect">
            <a:avLst/>
          </a:prstGeom>
        </p:spPr>
        <p:txBody>
          <a:bodyPr anchorCtr="0" anchor="ctr"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eature - Orange">
  <p:cSld name="TITLE_1_1_1">
    <p:spTree>
      <p:nvGrpSpPr>
        <p:cNvPr id="21" name="Shape 21"/>
        <p:cNvGrpSpPr/>
        <p:nvPr/>
      </p:nvGrpSpPr>
      <p:grpSpPr>
        <a:xfrm>
          <a:off x="0" y="0"/>
          <a:ext cx="0" cy="0"/>
          <a:chOff x="0" y="0"/>
          <a:chExt cx="0" cy="0"/>
        </a:xfrm>
      </p:grpSpPr>
      <p:sp>
        <p:nvSpPr>
          <p:cNvPr id="22" name="Shape 22"/>
          <p:cNvSpPr/>
          <p:nvPr/>
        </p:nvSpPr>
        <p:spPr>
          <a:xfrm>
            <a:off x="0" y="0"/>
            <a:ext cx="9144000" cy="5478300"/>
          </a:xfrm>
          <a:prstGeom prst="rect">
            <a:avLst/>
          </a:prstGeom>
          <a:solidFill>
            <a:srgbClr val="E69138"/>
          </a:solidFill>
          <a:ln>
            <a:noFill/>
          </a:ln>
        </p:spPr>
        <p:txBody>
          <a:bodyPr anchorCtr="0" anchor="ctr" bIns="45700" lIns="91425" spcFirstLastPara="1" rIns="91425" wrap="square" tIns="45700">
            <a:noAutofit/>
          </a:bodyPr>
          <a:lstStyle/>
          <a:p>
            <a:pPr indent="0" lvl="0" marL="0" rtl="0">
              <a:spcBef>
                <a:spcPts val="0"/>
              </a:spcBef>
              <a:spcAft>
                <a:spcPts val="0"/>
              </a:spcAft>
              <a:buNone/>
            </a:pPr>
            <a:r>
              <a:t/>
            </a:r>
            <a:endParaRPr/>
          </a:p>
        </p:txBody>
      </p:sp>
      <p:cxnSp>
        <p:nvCxnSpPr>
          <p:cNvPr id="23" name="Shape 23"/>
          <p:cNvCxnSpPr/>
          <p:nvPr/>
        </p:nvCxnSpPr>
        <p:spPr>
          <a:xfrm>
            <a:off x="0" y="5424140"/>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
        <p:nvSpPr>
          <p:cNvPr id="24" name="Shape 24"/>
          <p:cNvSpPr txBox="1"/>
          <p:nvPr>
            <p:ph idx="1" type="subTitle"/>
          </p:nvPr>
        </p:nvSpPr>
        <p:spPr>
          <a:xfrm>
            <a:off x="685800" y="5742126"/>
            <a:ext cx="7772400" cy="904500"/>
          </a:xfrm>
          <a:prstGeom prst="rect">
            <a:avLst/>
          </a:prstGeom>
        </p:spPr>
        <p:txBody>
          <a:bodyPr anchorCtr="0" anchor="t" bIns="91425" lIns="91425" spcFirstLastPara="1" rIns="91425" wrap="square" tIns="91425"/>
          <a:lstStyle>
            <a:lvl1pPr lvl="0" rtl="0" algn="ctr">
              <a:spcBef>
                <a:spcPts val="0"/>
              </a:spcBef>
              <a:spcAft>
                <a:spcPts val="0"/>
              </a:spcAft>
              <a:buClr>
                <a:srgbClr val="666666"/>
              </a:buClr>
              <a:buSzPts val="3600"/>
              <a:buFont typeface="Dosis"/>
              <a:buNone/>
              <a:defRPr sz="3600">
                <a:solidFill>
                  <a:srgbClr val="666666"/>
                </a:solidFill>
                <a:latin typeface="Dosis"/>
                <a:ea typeface="Dosis"/>
                <a:cs typeface="Dosis"/>
                <a:sym typeface="Dosis"/>
              </a:defRPr>
            </a:lvl1pPr>
            <a:lvl2pPr lvl="1"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 Orange">
  <p:cSld name="TITLE_AND_BODY_1_1_1">
    <p:spTree>
      <p:nvGrpSpPr>
        <p:cNvPr id="25" name="Shape 25"/>
        <p:cNvGrpSpPr/>
        <p:nvPr/>
      </p:nvGrpSpPr>
      <p:grpSpPr>
        <a:xfrm>
          <a:off x="0" y="0"/>
          <a:ext cx="0" cy="0"/>
          <a:chOff x="0" y="0"/>
          <a:chExt cx="0" cy="0"/>
        </a:xfrm>
      </p:grpSpPr>
      <p:sp>
        <p:nvSpPr>
          <p:cNvPr id="26" name="Shape 26"/>
          <p:cNvSpPr/>
          <p:nvPr/>
        </p:nvSpPr>
        <p:spPr>
          <a:xfrm>
            <a:off x="0" y="0"/>
            <a:ext cx="9144000" cy="1533300"/>
          </a:xfrm>
          <a:prstGeom prst="rect">
            <a:avLst/>
          </a:prstGeom>
          <a:solidFill>
            <a:srgbClr val="E69138"/>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27" name="Shape 27"/>
          <p:cNvCxnSpPr/>
          <p:nvPr/>
        </p:nvCxnSpPr>
        <p:spPr>
          <a:xfrm>
            <a:off x="0" y="1503834"/>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
        <p:nvSpPr>
          <p:cNvPr id="28" name="Shape 28"/>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9" name="Shape 29"/>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381000" lvl="0" marL="457200" rtl="0">
              <a:lnSpc>
                <a:spcPct val="115000"/>
              </a:lnSpc>
              <a:spcBef>
                <a:spcPts val="600"/>
              </a:spcBef>
              <a:spcAft>
                <a:spcPts val="0"/>
              </a:spcAft>
              <a:buSzPts val="2400"/>
              <a:buChar char="●"/>
              <a:defRPr/>
            </a:lvl1pPr>
            <a:lvl2pPr indent="-355600" lvl="1" marL="914400" rtl="0">
              <a:lnSpc>
                <a:spcPct val="115000"/>
              </a:lnSpc>
              <a:spcBef>
                <a:spcPts val="0"/>
              </a:spcBef>
              <a:spcAft>
                <a:spcPts val="0"/>
              </a:spcAft>
              <a:buSzPts val="2000"/>
              <a:buChar char="○"/>
              <a:defRPr/>
            </a:lvl2pPr>
            <a:lvl3pPr indent="-336550" lvl="2" marL="1371600" rtl="0">
              <a:lnSpc>
                <a:spcPct val="115000"/>
              </a:lnSpc>
              <a:spcBef>
                <a:spcPts val="0"/>
              </a:spcBef>
              <a:spcAft>
                <a:spcPts val="0"/>
              </a:spcAft>
              <a:buSzPts val="1700"/>
              <a:buChar char="■"/>
              <a:defRPr/>
            </a:lvl3pPr>
            <a:lvl4pPr indent="-323850" lvl="3" marL="1828800" rtl="0">
              <a:lnSpc>
                <a:spcPct val="115000"/>
              </a:lnSpc>
              <a:spcBef>
                <a:spcPts val="0"/>
              </a:spcBef>
              <a:spcAft>
                <a:spcPts val="0"/>
              </a:spcAft>
              <a:buSzPts val="1500"/>
              <a:buChar char="●"/>
              <a:defRPr/>
            </a:lvl4pPr>
            <a:lvl5pPr indent="-311150" lvl="4" marL="2286000" rtl="0">
              <a:lnSpc>
                <a:spcPct val="115000"/>
              </a:lnSpc>
              <a:spcBef>
                <a:spcPts val="0"/>
              </a:spcBef>
              <a:spcAft>
                <a:spcPts val="0"/>
              </a:spcAft>
              <a:buSzPts val="1300"/>
              <a:buChar char="○"/>
              <a:defRPr/>
            </a:lvl5pPr>
            <a:lvl6pPr indent="-342900" lvl="5" marL="2743200" rtl="0">
              <a:lnSpc>
                <a:spcPct val="115000"/>
              </a:lnSpc>
              <a:spcBef>
                <a:spcPts val="0"/>
              </a:spcBef>
              <a:spcAft>
                <a:spcPts val="0"/>
              </a:spcAft>
              <a:buSzPts val="1800"/>
              <a:buChar char="■"/>
              <a:defRPr/>
            </a:lvl6pPr>
            <a:lvl7pPr indent="-342900" lvl="6" marL="3200400" rtl="0">
              <a:lnSpc>
                <a:spcPct val="115000"/>
              </a:lnSpc>
              <a:spcBef>
                <a:spcPts val="0"/>
              </a:spcBef>
              <a:spcAft>
                <a:spcPts val="0"/>
              </a:spcAft>
              <a:buSzPts val="1800"/>
              <a:buChar char="●"/>
              <a:defRPr/>
            </a:lvl7pPr>
            <a:lvl8pPr indent="-342900" lvl="7" marL="3657600" rtl="0">
              <a:lnSpc>
                <a:spcPct val="115000"/>
              </a:lnSpc>
              <a:spcBef>
                <a:spcPts val="0"/>
              </a:spcBef>
              <a:spcAft>
                <a:spcPts val="0"/>
              </a:spcAft>
              <a:buSzPts val="1800"/>
              <a:buChar char="○"/>
              <a:defRPr/>
            </a:lvl8pPr>
            <a:lvl9pPr indent="-342900" lvl="8" marL="4114800" rtl="0">
              <a:lnSpc>
                <a:spcPct val="115000"/>
              </a:lnSpc>
              <a:spcBef>
                <a:spcPts val="0"/>
              </a:spcBef>
              <a:spcAft>
                <a:spcPts val="0"/>
              </a:spcAft>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 Green">
  <p:cSld name="BLANK_1_1_1_1_2_1">
    <p:bg>
      <p:bgPr>
        <a:solidFill>
          <a:srgbClr val="6AA84F"/>
        </a:solidFill>
      </p:bgPr>
    </p:bg>
    <p:spTree>
      <p:nvGrpSpPr>
        <p:cNvPr id="30" name="Shape 30"/>
        <p:cNvGrpSpPr/>
        <p:nvPr/>
      </p:nvGrpSpPr>
      <p:grpSpPr>
        <a:xfrm>
          <a:off x="0" y="0"/>
          <a:ext cx="0" cy="0"/>
          <a:chOff x="0" y="0"/>
          <a:chExt cx="0" cy="0"/>
        </a:xfrm>
      </p:grpSpPr>
      <p:sp>
        <p:nvSpPr>
          <p:cNvPr id="31" name="Shape 31"/>
          <p:cNvSpPr txBox="1"/>
          <p:nvPr>
            <p:ph type="title"/>
          </p:nvPr>
        </p:nvSpPr>
        <p:spPr>
          <a:xfrm>
            <a:off x="457200" y="50"/>
            <a:ext cx="8229600" cy="6858000"/>
          </a:xfrm>
          <a:prstGeom prst="rect">
            <a:avLst/>
          </a:prstGeom>
        </p:spPr>
        <p:txBody>
          <a:bodyPr anchorCtr="0" anchor="ctr"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eature - Green">
  <p:cSld name="TITLE_1">
    <p:spTree>
      <p:nvGrpSpPr>
        <p:cNvPr id="32" name="Shape 32"/>
        <p:cNvGrpSpPr/>
        <p:nvPr/>
      </p:nvGrpSpPr>
      <p:grpSpPr>
        <a:xfrm>
          <a:off x="0" y="0"/>
          <a:ext cx="0" cy="0"/>
          <a:chOff x="0" y="0"/>
          <a:chExt cx="0" cy="0"/>
        </a:xfrm>
      </p:grpSpPr>
      <p:sp>
        <p:nvSpPr>
          <p:cNvPr id="33" name="Shape 33"/>
          <p:cNvSpPr/>
          <p:nvPr/>
        </p:nvSpPr>
        <p:spPr>
          <a:xfrm>
            <a:off x="0" y="0"/>
            <a:ext cx="9144000" cy="5478300"/>
          </a:xfrm>
          <a:prstGeom prst="rect">
            <a:avLst/>
          </a:prstGeom>
          <a:solidFill>
            <a:srgbClr val="6AA84F"/>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34" name="Shape 34"/>
          <p:cNvCxnSpPr/>
          <p:nvPr/>
        </p:nvCxnSpPr>
        <p:spPr>
          <a:xfrm>
            <a:off x="0" y="5424140"/>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
        <p:nvSpPr>
          <p:cNvPr id="35" name="Shape 35"/>
          <p:cNvSpPr txBox="1"/>
          <p:nvPr>
            <p:ph idx="1" type="subTitle"/>
          </p:nvPr>
        </p:nvSpPr>
        <p:spPr>
          <a:xfrm>
            <a:off x="685800" y="5742126"/>
            <a:ext cx="7772400" cy="904500"/>
          </a:xfrm>
          <a:prstGeom prst="rect">
            <a:avLst/>
          </a:prstGeom>
        </p:spPr>
        <p:txBody>
          <a:bodyPr anchorCtr="0" anchor="t" bIns="91425" lIns="91425" spcFirstLastPara="1" rIns="91425" wrap="square" tIns="91425"/>
          <a:lstStyle>
            <a:lvl1pPr lvl="0" rtl="0" algn="ctr">
              <a:spcBef>
                <a:spcPts val="0"/>
              </a:spcBef>
              <a:spcAft>
                <a:spcPts val="0"/>
              </a:spcAft>
              <a:buClr>
                <a:srgbClr val="666666"/>
              </a:buClr>
              <a:buSzPts val="3600"/>
              <a:buFont typeface="Dosis"/>
              <a:buNone/>
              <a:defRPr sz="3600">
                <a:solidFill>
                  <a:srgbClr val="666666"/>
                </a:solidFill>
                <a:latin typeface="Dosis"/>
                <a:ea typeface="Dosis"/>
                <a:cs typeface="Dosis"/>
                <a:sym typeface="Dosis"/>
              </a:defRPr>
            </a:lvl1pPr>
            <a:lvl2pPr lvl="1"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 Green">
  <p:cSld name="TITLE_AND_BODY_1">
    <p:spTree>
      <p:nvGrpSpPr>
        <p:cNvPr id="36" name="Shape 36"/>
        <p:cNvGrpSpPr/>
        <p:nvPr/>
      </p:nvGrpSpPr>
      <p:grpSpPr>
        <a:xfrm>
          <a:off x="0" y="0"/>
          <a:ext cx="0" cy="0"/>
          <a:chOff x="0" y="0"/>
          <a:chExt cx="0" cy="0"/>
        </a:xfrm>
      </p:grpSpPr>
      <p:sp>
        <p:nvSpPr>
          <p:cNvPr id="37" name="Shape 37"/>
          <p:cNvSpPr/>
          <p:nvPr/>
        </p:nvSpPr>
        <p:spPr>
          <a:xfrm>
            <a:off x="0" y="0"/>
            <a:ext cx="9144000" cy="1533300"/>
          </a:xfrm>
          <a:prstGeom prst="rect">
            <a:avLst/>
          </a:prstGeom>
          <a:solidFill>
            <a:srgbClr val="6AA84F"/>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38" name="Shape 38"/>
          <p:cNvCxnSpPr/>
          <p:nvPr/>
        </p:nvCxnSpPr>
        <p:spPr>
          <a:xfrm>
            <a:off x="0" y="1503834"/>
            <a:ext cx="9144000" cy="0"/>
          </a:xfrm>
          <a:prstGeom prst="straightConnector1">
            <a:avLst/>
          </a:prstGeom>
          <a:noFill/>
          <a:ln cap="flat" cmpd="sng" w="57150">
            <a:solidFill>
              <a:srgbClr val="000000">
                <a:alpha val="14900"/>
              </a:srgbClr>
            </a:solidFill>
            <a:prstDash val="solid"/>
            <a:round/>
            <a:headEnd len="med" w="med" type="none"/>
            <a:tailEnd len="med" w="med" type="none"/>
          </a:ln>
        </p:spPr>
      </p:cxnSp>
      <p:sp>
        <p:nvSpPr>
          <p:cNvPr id="39" name="Shape 39"/>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0" name="Shape 40"/>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381000" lvl="0" marL="457200" rtl="0">
              <a:lnSpc>
                <a:spcPct val="115000"/>
              </a:lnSpc>
              <a:spcBef>
                <a:spcPts val="600"/>
              </a:spcBef>
              <a:spcAft>
                <a:spcPts val="0"/>
              </a:spcAft>
              <a:buSzPts val="2400"/>
              <a:buChar char="●"/>
              <a:defRPr/>
            </a:lvl1pPr>
            <a:lvl2pPr indent="-355600" lvl="1" marL="914400" rtl="0">
              <a:lnSpc>
                <a:spcPct val="115000"/>
              </a:lnSpc>
              <a:spcBef>
                <a:spcPts val="0"/>
              </a:spcBef>
              <a:spcAft>
                <a:spcPts val="0"/>
              </a:spcAft>
              <a:buSzPts val="2000"/>
              <a:buChar char="○"/>
              <a:defRPr/>
            </a:lvl2pPr>
            <a:lvl3pPr indent="-336550" lvl="2" marL="1371600" rtl="0">
              <a:lnSpc>
                <a:spcPct val="115000"/>
              </a:lnSpc>
              <a:spcBef>
                <a:spcPts val="0"/>
              </a:spcBef>
              <a:spcAft>
                <a:spcPts val="0"/>
              </a:spcAft>
              <a:buSzPts val="1700"/>
              <a:buChar char="■"/>
              <a:defRPr/>
            </a:lvl3pPr>
            <a:lvl4pPr indent="-323850" lvl="3" marL="1828800" rtl="0">
              <a:lnSpc>
                <a:spcPct val="115000"/>
              </a:lnSpc>
              <a:spcBef>
                <a:spcPts val="0"/>
              </a:spcBef>
              <a:spcAft>
                <a:spcPts val="0"/>
              </a:spcAft>
              <a:buSzPts val="1500"/>
              <a:buChar char="●"/>
              <a:defRPr/>
            </a:lvl4pPr>
            <a:lvl5pPr indent="-311150" lvl="4" marL="2286000" rtl="0">
              <a:lnSpc>
                <a:spcPct val="115000"/>
              </a:lnSpc>
              <a:spcBef>
                <a:spcPts val="0"/>
              </a:spcBef>
              <a:spcAft>
                <a:spcPts val="0"/>
              </a:spcAft>
              <a:buSzPts val="1300"/>
              <a:buChar char="○"/>
              <a:defRPr/>
            </a:lvl5pPr>
            <a:lvl6pPr indent="-342900" lvl="5" marL="2743200" rtl="0">
              <a:lnSpc>
                <a:spcPct val="115000"/>
              </a:lnSpc>
              <a:spcBef>
                <a:spcPts val="0"/>
              </a:spcBef>
              <a:spcAft>
                <a:spcPts val="0"/>
              </a:spcAft>
              <a:buSzPts val="1800"/>
              <a:buChar char="■"/>
              <a:defRPr/>
            </a:lvl6pPr>
            <a:lvl7pPr indent="-342900" lvl="6" marL="3200400" rtl="0">
              <a:lnSpc>
                <a:spcPct val="115000"/>
              </a:lnSpc>
              <a:spcBef>
                <a:spcPts val="0"/>
              </a:spcBef>
              <a:spcAft>
                <a:spcPts val="0"/>
              </a:spcAft>
              <a:buSzPts val="1800"/>
              <a:buChar char="●"/>
              <a:defRPr/>
            </a:lvl7pPr>
            <a:lvl8pPr indent="-342900" lvl="7" marL="3657600" rtl="0">
              <a:lnSpc>
                <a:spcPct val="115000"/>
              </a:lnSpc>
              <a:spcBef>
                <a:spcPts val="0"/>
              </a:spcBef>
              <a:spcAft>
                <a:spcPts val="0"/>
              </a:spcAft>
              <a:buSzPts val="1800"/>
              <a:buChar char="○"/>
              <a:defRPr/>
            </a:lvl8pPr>
            <a:lvl9pPr indent="-342900" lvl="8" marL="4114800" rtl="0">
              <a:lnSpc>
                <a:spcPct val="115000"/>
              </a:lnSpc>
              <a:spcBef>
                <a:spcPts val="0"/>
              </a:spcBef>
              <a:spcAft>
                <a:spcPts val="0"/>
              </a:spcAft>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z">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74638"/>
            <a:ext cx="8229600" cy="1143300"/>
          </a:xfrm>
          <a:prstGeom prst="rect">
            <a:avLst/>
          </a:prstGeom>
          <a:noFill/>
          <a:ln>
            <a:noFill/>
          </a:ln>
        </p:spPr>
        <p:txBody>
          <a:bodyPr anchorCtr="0" anchor="b" bIns="91425" lIns="91425" spcFirstLastPara="1" rIns="91425" wrap="square" tIns="91425"/>
          <a:lstStyle>
            <a:lvl1pPr lvl="0" rtl="0" algn="ctr">
              <a:spcBef>
                <a:spcPts val="0"/>
              </a:spcBef>
              <a:spcAft>
                <a:spcPts val="0"/>
              </a:spcAft>
              <a:buClr>
                <a:schemeClr val="lt1"/>
              </a:buClr>
              <a:buSzPts val="3600"/>
              <a:buFont typeface="Dosis"/>
              <a:buNone/>
              <a:defRPr b="1" sz="3600">
                <a:solidFill>
                  <a:schemeClr val="lt1"/>
                </a:solidFill>
                <a:latin typeface="Dosis"/>
                <a:ea typeface="Dosis"/>
                <a:cs typeface="Dosis"/>
                <a:sym typeface="Dosis"/>
              </a:defRPr>
            </a:lvl1pPr>
            <a:lvl2pPr lvl="1" rtl="0">
              <a:spcBef>
                <a:spcPts val="0"/>
              </a:spcBef>
              <a:spcAft>
                <a:spcPts val="0"/>
              </a:spcAft>
              <a:buClr>
                <a:schemeClr val="lt1"/>
              </a:buClr>
              <a:buSzPts val="3600"/>
              <a:buNone/>
              <a:defRPr b="1" sz="3600">
                <a:solidFill>
                  <a:schemeClr val="lt1"/>
                </a:solidFill>
              </a:defRPr>
            </a:lvl2pPr>
            <a:lvl3pPr lvl="2" rtl="0">
              <a:spcBef>
                <a:spcPts val="0"/>
              </a:spcBef>
              <a:spcAft>
                <a:spcPts val="0"/>
              </a:spcAft>
              <a:buClr>
                <a:schemeClr val="lt1"/>
              </a:buClr>
              <a:buSzPts val="3600"/>
              <a:buNone/>
              <a:defRPr b="1" sz="3600">
                <a:solidFill>
                  <a:schemeClr val="lt1"/>
                </a:solidFill>
              </a:defRPr>
            </a:lvl3pPr>
            <a:lvl4pPr lvl="3" rtl="0">
              <a:spcBef>
                <a:spcPts val="0"/>
              </a:spcBef>
              <a:spcAft>
                <a:spcPts val="0"/>
              </a:spcAft>
              <a:buClr>
                <a:schemeClr val="lt1"/>
              </a:buClr>
              <a:buSzPts val="3600"/>
              <a:buNone/>
              <a:defRPr b="1" sz="3600">
                <a:solidFill>
                  <a:schemeClr val="lt1"/>
                </a:solidFill>
              </a:defRPr>
            </a:lvl4pPr>
            <a:lvl5pPr lvl="4" rtl="0">
              <a:spcBef>
                <a:spcPts val="0"/>
              </a:spcBef>
              <a:spcAft>
                <a:spcPts val="0"/>
              </a:spcAft>
              <a:buClr>
                <a:schemeClr val="lt1"/>
              </a:buClr>
              <a:buSzPts val="3600"/>
              <a:buNone/>
              <a:defRPr b="1" sz="3600">
                <a:solidFill>
                  <a:schemeClr val="lt1"/>
                </a:solidFill>
              </a:defRPr>
            </a:lvl5pPr>
            <a:lvl6pPr lvl="5" rtl="0">
              <a:spcBef>
                <a:spcPts val="0"/>
              </a:spcBef>
              <a:spcAft>
                <a:spcPts val="0"/>
              </a:spcAft>
              <a:buClr>
                <a:schemeClr val="lt1"/>
              </a:buClr>
              <a:buSzPts val="3600"/>
              <a:buNone/>
              <a:defRPr b="1" sz="3600">
                <a:solidFill>
                  <a:schemeClr val="lt1"/>
                </a:solidFill>
              </a:defRPr>
            </a:lvl6pPr>
            <a:lvl7pPr lvl="6" rtl="0">
              <a:spcBef>
                <a:spcPts val="0"/>
              </a:spcBef>
              <a:spcAft>
                <a:spcPts val="0"/>
              </a:spcAft>
              <a:buClr>
                <a:schemeClr val="lt1"/>
              </a:buClr>
              <a:buSzPts val="3600"/>
              <a:buNone/>
              <a:defRPr b="1" sz="3600">
                <a:solidFill>
                  <a:schemeClr val="lt1"/>
                </a:solidFill>
              </a:defRPr>
            </a:lvl7pPr>
            <a:lvl8pPr lvl="7" rtl="0">
              <a:spcBef>
                <a:spcPts val="0"/>
              </a:spcBef>
              <a:spcAft>
                <a:spcPts val="0"/>
              </a:spcAft>
              <a:buClr>
                <a:schemeClr val="lt1"/>
              </a:buClr>
              <a:buSzPts val="3600"/>
              <a:buNone/>
              <a:defRPr b="1" sz="3600">
                <a:solidFill>
                  <a:schemeClr val="lt1"/>
                </a:solidFill>
              </a:defRPr>
            </a:lvl8pPr>
            <a:lvl9pPr lvl="8" rtl="0">
              <a:spcBef>
                <a:spcPts val="0"/>
              </a:spcBef>
              <a:spcAft>
                <a:spcPts val="0"/>
              </a:spcAft>
              <a:buClr>
                <a:schemeClr val="lt1"/>
              </a:buClr>
              <a:buSzPts val="3600"/>
              <a:buNone/>
              <a:defRPr b="1" sz="3600">
                <a:solidFill>
                  <a:schemeClr val="lt1"/>
                </a:solidFill>
              </a:defRPr>
            </a:lvl9pPr>
          </a:lstStyle>
          <a:p/>
        </p:txBody>
      </p:sp>
      <p:sp>
        <p:nvSpPr>
          <p:cNvPr id="7" name="Shape 7"/>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lstStyle>
            <a:lvl1pPr indent="-381000" lvl="0" marL="457200" rtl="0">
              <a:spcBef>
                <a:spcPts val="600"/>
              </a:spcBef>
              <a:spcAft>
                <a:spcPts val="0"/>
              </a:spcAft>
              <a:buClr>
                <a:schemeClr val="dk1"/>
              </a:buClr>
              <a:buSzPts val="2400"/>
              <a:buFont typeface="Lato"/>
              <a:buChar char="●"/>
              <a:defRPr sz="2400">
                <a:solidFill>
                  <a:schemeClr val="dk1"/>
                </a:solidFill>
                <a:latin typeface="Lato"/>
                <a:ea typeface="Lato"/>
                <a:cs typeface="Lato"/>
                <a:sym typeface="Lato"/>
              </a:defRPr>
            </a:lvl1pPr>
            <a:lvl2pPr indent="-355600" lvl="1" marL="914400" rtl="0">
              <a:spcBef>
                <a:spcPts val="0"/>
              </a:spcBef>
              <a:spcAft>
                <a:spcPts val="0"/>
              </a:spcAft>
              <a:buClr>
                <a:schemeClr val="dk1"/>
              </a:buClr>
              <a:buSzPts val="2000"/>
              <a:buFont typeface="Lato"/>
              <a:buChar char="○"/>
              <a:defRPr sz="2000">
                <a:solidFill>
                  <a:schemeClr val="dk1"/>
                </a:solidFill>
                <a:latin typeface="Lato"/>
                <a:ea typeface="Lato"/>
                <a:cs typeface="Lato"/>
                <a:sym typeface="Lato"/>
              </a:defRPr>
            </a:lvl2pPr>
            <a:lvl3pPr indent="-336550" lvl="2" marL="1371600" rtl="0">
              <a:spcBef>
                <a:spcPts val="0"/>
              </a:spcBef>
              <a:spcAft>
                <a:spcPts val="0"/>
              </a:spcAft>
              <a:buClr>
                <a:schemeClr val="dk1"/>
              </a:buClr>
              <a:buSzPts val="1700"/>
              <a:buFont typeface="Lato"/>
              <a:buChar char="■"/>
              <a:defRPr sz="1700">
                <a:solidFill>
                  <a:schemeClr val="dk1"/>
                </a:solidFill>
                <a:latin typeface="Lato"/>
                <a:ea typeface="Lato"/>
                <a:cs typeface="Lato"/>
                <a:sym typeface="Lato"/>
              </a:defRPr>
            </a:lvl3pPr>
            <a:lvl4pPr indent="-323850" lvl="3" marL="1828800" rtl="0">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4pPr>
            <a:lvl5pPr indent="-311150" lvl="4" marL="2286000" rtl="0">
              <a:spcBef>
                <a:spcPts val="0"/>
              </a:spcBef>
              <a:spcAft>
                <a:spcPts val="0"/>
              </a:spcAft>
              <a:buClr>
                <a:schemeClr val="dk1"/>
              </a:buClr>
              <a:buSzPts val="1300"/>
              <a:buFont typeface="Lato"/>
              <a:buChar char="○"/>
              <a:defRPr sz="1300">
                <a:solidFill>
                  <a:schemeClr val="dk1"/>
                </a:solidFill>
                <a:latin typeface="Lato"/>
                <a:ea typeface="Lato"/>
                <a:cs typeface="Lato"/>
                <a:sym typeface="Lato"/>
              </a:defRPr>
            </a:lvl5pPr>
            <a:lvl6pPr indent="-342900" lvl="5" marL="2743200" rtl="0">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6pPr>
            <a:lvl7pPr indent="-342900" lvl="6" marL="3200400" rtl="0">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7pPr>
            <a:lvl8pPr indent="-342900" lvl="7" marL="3657600" rtl="0">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8pPr>
            <a:lvl9pPr indent="-342900" lvl="8" marL="4114800" rtl="0">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hyperlink" Target="http://tinkercademy.com" TargetMode="External"/><Relationship Id="rId4" Type="http://schemas.openxmlformats.org/officeDocument/2006/relationships/image" Target="../media/image1.png"/><Relationship Id="rId5"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hyperlink" Target="http://www.youtube.com/watch?v=D8c4JZW73cM" TargetMode="External"/><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www.dontfeartheinternet.com/03-the-browser/" TargetMode="Externa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www.moe.gov.sg" TargetMode="External"/><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hyperlink" Target="http://codepen.io" TargetMode="Externa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hyperlink" Target="http://codepen.io/devtips/pen/xZdJaE" TargetMode="External"/><Relationship Id="rId4" Type="http://schemas.openxmlformats.org/officeDocument/2006/relationships/image" Target="../media/image13.png"/><Relationship Id="rId5"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hyperlink" Target="http://www.dontfeartheinternet.com/02-html/" TargetMode="External"/><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14.jp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2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hyperlink" Target="http://images.google.com/" TargetMode="External"/><Relationship Id="rId4" Type="http://schemas.openxmlformats.org/officeDocument/2006/relationships/image" Target="../media/image22.png"/><Relationship Id="rId5"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hyperlink" Target="http://giphy.com/" TargetMode="External"/><Relationship Id="rId4" Type="http://schemas.openxmlformats.org/officeDocument/2006/relationships/image" Target="../media/image38.gif"/><Relationship Id="rId5"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hyperlink" Target="http://gdurl.com" TargetMode="External"/><Relationship Id="rId4" Type="http://schemas.openxmlformats.org/officeDocument/2006/relationships/image" Target="../media/image2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hyperlink" Target="http://google.com" TargetMode="External"/><Relationship Id="rId4" Type="http://schemas.openxmlformats.org/officeDocument/2006/relationships/hyperlink" Target="http://codecamp3.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tackoverflow.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hyperlink" Target="http://www.htmldog.com/references/html/tags/" TargetMode="External"/><Relationship Id="rId4" Type="http://schemas.openxmlformats.org/officeDocument/2006/relationships/hyperlink" Target="http://web.stanford.edu/group/csp/cs21/htmlcheatsheet.pdf" TargetMode="External"/><Relationship Id="rId5" Type="http://schemas.openxmlformats.org/officeDocument/2006/relationships/hyperlink" Target="https://developer.mozilla.org/en-US/docs/Web/HTML/Element" TargetMode="External"/><Relationship Id="rId6" Type="http://schemas.openxmlformats.org/officeDocument/2006/relationships/image" Target="../media/image2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hyperlink" Target="http://codepen.io/yjsoon/full/pgrmK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46.gif"/><Relationship Id="rId4" Type="http://schemas.openxmlformats.org/officeDocument/2006/relationships/image" Target="../media/image39.png"/><Relationship Id="rId5"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hyperlink" Target="https://developer.mozilla.org/en-US/Learn/CSS/Basic_text_styling_in_CSS" TargetMode="External"/><Relationship Id="rId4" Type="http://schemas.openxmlformats.org/officeDocument/2006/relationships/hyperlink" Target="https://developer.mozilla.org/en-US/docs/Web/Guide/CSS/Getting_started/Color" TargetMode="External"/><Relationship Id="rId5" Type="http://schemas.openxmlformats.org/officeDocument/2006/relationships/image" Target="../media/image33.png"/><Relationship Id="rId6"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hyperlink" Target="http://www.dontfeartheinternet.com/05-from-scratch/" TargetMode="Externa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hyperlink" Target="http://csszengarden.com" TargetMode="External"/><Relationship Id="rId4" Type="http://schemas.openxmlformats.org/officeDocument/2006/relationships/image" Target="../media/image42.png"/><Relationship Id="rId5"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hyperlink" Target="http://www.htmldog.com/references/css/propertie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 Id="rId3" Type="http://schemas.openxmlformats.org/officeDocument/2006/relationships/hyperlink" Target="http://www.dontfeartheinternet.com/06-specificity/" TargetMode="External"/><Relationship Id="rId4" Type="http://schemas.openxmlformats.org/officeDocument/2006/relationships/image" Target="../media/image5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 Id="rId3" Type="http://schemas.openxmlformats.org/officeDocument/2006/relationships/hyperlink" Target="http://codepen.io/yjsoon/pen/ixlLA" TargetMode="Externa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 Id="rId3" Type="http://schemas.openxmlformats.org/officeDocument/2006/relationships/hyperlink" Target="http://codepen.io/yjsoon/pen/CBmyg" TargetMode="External"/><Relationship Id="rId4" Type="http://schemas.openxmlformats.org/officeDocument/2006/relationships/image" Target="../media/image53.png"/><Relationship Id="rId5" Type="http://schemas.openxmlformats.org/officeDocument/2006/relationships/image" Target="../media/image48.png"/><Relationship Id="rId6" Type="http://schemas.openxmlformats.org/officeDocument/2006/relationships/image" Target="../media/image41.png"/><Relationship Id="rId7"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 Id="rId3" Type="http://schemas.openxmlformats.org/officeDocument/2006/relationships/hyperlink" Target="http://codepen.io/dhprojects/pen/lICwJ" TargetMode="External"/><Relationship Id="rId4" Type="http://schemas.openxmlformats.org/officeDocument/2006/relationships/image" Target="../media/image5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image" Target="../media/image45.jpg"/><Relationship Id="rId4" Type="http://schemas.openxmlformats.org/officeDocument/2006/relationships/image" Target="../media/image5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hyperlink" Target="http://www.youtube.com/watch?v=o4MwTvtyrUQ" TargetMode="External"/><Relationship Id="rId4" Type="http://schemas.openxmlformats.org/officeDocument/2006/relationships/image" Target="../media/image10.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hyperlink" Target="http://codepen.io/yjsoon/full/RWLmVV/"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2.xml"/><Relationship Id="rId3" Type="http://schemas.openxmlformats.org/officeDocument/2006/relationships/hyperlink" Target="http://atom.io" TargetMode="External"/><Relationship Id="rId4" Type="http://schemas.openxmlformats.org/officeDocument/2006/relationships/hyperlink" Target="http://processingjs.org/" TargetMode="External"/><Relationship Id="rId5" Type="http://schemas.openxmlformats.org/officeDocument/2006/relationships/hyperlink" Target="http://os.js.org/" TargetMode="External"/><Relationship Id="rId6" Type="http://schemas.openxmlformats.org/officeDocument/2006/relationships/hyperlink" Target="https://www.google.com.sg/url?sa=t&amp;rct=j&amp;q=&amp;esrc=s&amp;source=web&amp;cd=1&amp;cad=rja&amp;uact=8&amp;ved=0ahUKEwiC8YqIn9rYAhXLS7wKHZDsCjsQFgguMAA&amp;url=https%3A%2F%2Ffacebook.github.io%2Freact-native%2F&amp;usg=AOvVaw36VZTvChlASV_uddFhqO0N" TargetMode="External"/><Relationship Id="rId7" Type="http://schemas.openxmlformats.org/officeDocument/2006/relationships/hyperlink" Target="http://codepen.io"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3.xml"/><Relationship Id="rId3" Type="http://schemas.openxmlformats.org/officeDocument/2006/relationships/image" Target="../media/image57.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6.xml"/><Relationship Id="rId3" Type="http://schemas.openxmlformats.org/officeDocument/2006/relationships/image" Target="../media/image58.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7.xml"/><Relationship Id="rId3" Type="http://schemas.openxmlformats.org/officeDocument/2006/relationships/hyperlink" Target="http://www.jquery.com"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hyperlink" Target="https://en.wikipedia.org/wiki/World_Wide_Web" TargetMode="External"/><Relationship Id="rId4" Type="http://schemas.openxmlformats.org/officeDocument/2006/relationships/hyperlink" Target="https://en.wikipedia.org/wiki/Uniform_resource_identifier" TargetMode="External"/><Relationship Id="rId9" Type="http://schemas.openxmlformats.org/officeDocument/2006/relationships/image" Target="../media/image25.jpg"/><Relationship Id="rId5" Type="http://schemas.openxmlformats.org/officeDocument/2006/relationships/hyperlink" Target="https://en.wikipedia.org/wiki/HTML" TargetMode="External"/><Relationship Id="rId6" Type="http://schemas.openxmlformats.org/officeDocument/2006/relationships/hyperlink" Target="http://www.buzzfeed.com/expresident/best-cat-pictures#.xe2a12Bn3" TargetMode="External"/><Relationship Id="rId7" Type="http://schemas.openxmlformats.org/officeDocument/2006/relationships/hyperlink" Target="http://www.buzzfeed.com/expresident/best-cat-pictures#.xe2a12Bn3" TargetMode="External"/><Relationship Id="rId8" Type="http://schemas.openxmlformats.org/officeDocument/2006/relationships/hyperlink" Target="http://www.buzzfeed.com/expresident/best-cat-pictures#.xe2a12Bn3"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0.xml"/><Relationship Id="rId3" Type="http://schemas.openxmlformats.org/officeDocument/2006/relationships/image" Target="../media/image5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2.xml"/><Relationship Id="rId3" Type="http://schemas.openxmlformats.org/officeDocument/2006/relationships/hyperlink" Target="http://tk.sg/rick"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5.xml"/><Relationship Id="rId3" Type="http://schemas.openxmlformats.org/officeDocument/2006/relationships/hyperlink" Target="https://encrypted.google.com/search?num=20&amp;newwindow=1&amp;safe=active&amp;q=how+to+generate+random+numbers+in+javascript&amp;spell=1&amp;sa=X&amp;ved=0ahUKEwjM88y8l7PKAhVRbY4KHWZPBzwQvwUIGSgA&amp;biw=1440&amp;bih=801"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6.xml"/><Relationship Id="rId3" Type="http://schemas.openxmlformats.org/officeDocument/2006/relationships/hyperlink" Target="https://drive.google.com/file/d/0B6IVYDv6U1zbeWZDdjZrRmhlTTA/view?usp=sharing" TargetMode="External"/><Relationship Id="rId4" Type="http://schemas.openxmlformats.org/officeDocument/2006/relationships/image" Target="../media/image5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nvSpPr>
        <p:spPr>
          <a:xfrm>
            <a:off x="2005200" y="6346800"/>
            <a:ext cx="5133600" cy="5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latin typeface="Lato"/>
                <a:ea typeface="Lato"/>
                <a:cs typeface="Lato"/>
                <a:sym typeface="Lato"/>
                <a:hlinkClick r:id="rId3"/>
              </a:rPr>
              <a:t>tinkercademy.com</a:t>
            </a:r>
            <a:r>
              <a:rPr lang="en-GB">
                <a:latin typeface="Lato"/>
                <a:ea typeface="Lato"/>
                <a:cs typeface="Lato"/>
                <a:sym typeface="Lato"/>
              </a:rPr>
              <a:t> </a:t>
            </a:r>
            <a:endParaRPr>
              <a:latin typeface="Lato"/>
              <a:ea typeface="Lato"/>
              <a:cs typeface="Lato"/>
              <a:sym typeface="Lato"/>
            </a:endParaRPr>
          </a:p>
        </p:txBody>
      </p:sp>
      <p:pic>
        <p:nvPicPr>
          <p:cNvPr id="141" name="Shape 141"/>
          <p:cNvPicPr preferRelativeResize="0"/>
          <p:nvPr/>
        </p:nvPicPr>
        <p:blipFill>
          <a:blip r:embed="rId4">
            <a:alphaModFix/>
          </a:blip>
          <a:stretch>
            <a:fillRect/>
          </a:stretch>
        </p:blipFill>
        <p:spPr>
          <a:xfrm>
            <a:off x="1626225" y="5674675"/>
            <a:ext cx="5722449" cy="747150"/>
          </a:xfrm>
          <a:prstGeom prst="rect">
            <a:avLst/>
          </a:prstGeom>
          <a:noFill/>
          <a:ln>
            <a:noFill/>
          </a:ln>
        </p:spPr>
      </p:pic>
      <p:sp>
        <p:nvSpPr>
          <p:cNvPr id="142" name="Shape 142"/>
          <p:cNvSpPr txBox="1"/>
          <p:nvPr/>
        </p:nvSpPr>
        <p:spPr>
          <a:xfrm>
            <a:off x="267500" y="175125"/>
            <a:ext cx="8439900" cy="1733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GB" sz="4600">
                <a:solidFill>
                  <a:srgbClr val="FFFFFF"/>
                </a:solidFill>
                <a:latin typeface="Dosis"/>
                <a:ea typeface="Dosis"/>
                <a:cs typeface="Dosis"/>
                <a:sym typeface="Dosis"/>
              </a:rPr>
              <a:t>Web Developer 101</a:t>
            </a:r>
            <a:endParaRPr b="1" sz="4600">
              <a:solidFill>
                <a:srgbClr val="FFFFFF"/>
              </a:solidFill>
              <a:latin typeface="Dosis"/>
              <a:ea typeface="Dosis"/>
              <a:cs typeface="Dosis"/>
              <a:sym typeface="Dosis"/>
            </a:endParaRPr>
          </a:p>
          <a:p>
            <a:pPr indent="0" lvl="0" marL="0" rtl="0" algn="ctr">
              <a:spcBef>
                <a:spcPts val="0"/>
              </a:spcBef>
              <a:spcAft>
                <a:spcPts val="0"/>
              </a:spcAft>
              <a:buNone/>
            </a:pPr>
            <a:r>
              <a:rPr lang="en-GB" sz="4600">
                <a:solidFill>
                  <a:srgbClr val="FFFFFF"/>
                </a:solidFill>
                <a:latin typeface="Dosis"/>
                <a:ea typeface="Dosis"/>
                <a:cs typeface="Dosis"/>
                <a:sym typeface="Dosis"/>
              </a:rPr>
              <a:t>Part 1: Introduction to HTML, CSS, JS</a:t>
            </a:r>
            <a:endParaRPr sz="4600">
              <a:solidFill>
                <a:srgbClr val="FFFFFF"/>
              </a:solidFill>
              <a:latin typeface="Dosis"/>
              <a:ea typeface="Dosis"/>
              <a:cs typeface="Dosis"/>
              <a:sym typeface="Dosis"/>
            </a:endParaRPr>
          </a:p>
        </p:txBody>
      </p:sp>
      <p:pic>
        <p:nvPicPr>
          <p:cNvPr id="143" name="Shape 143"/>
          <p:cNvPicPr preferRelativeResize="0"/>
          <p:nvPr/>
        </p:nvPicPr>
        <p:blipFill>
          <a:blip r:embed="rId5">
            <a:alphaModFix/>
          </a:blip>
          <a:stretch>
            <a:fillRect/>
          </a:stretch>
        </p:blipFill>
        <p:spPr>
          <a:xfrm>
            <a:off x="1714500" y="1908525"/>
            <a:ext cx="5715000" cy="3352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Shape 195"/>
          <p:cNvPicPr preferRelativeResize="0"/>
          <p:nvPr/>
        </p:nvPicPr>
        <p:blipFill>
          <a:blip r:embed="rId3">
            <a:alphaModFix/>
          </a:blip>
          <a:stretch>
            <a:fillRect/>
          </a:stretch>
        </p:blipFill>
        <p:spPr>
          <a:xfrm>
            <a:off x="0" y="880336"/>
            <a:ext cx="9143999" cy="50973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What you get back</a:t>
            </a:r>
            <a:endParaRPr/>
          </a:p>
        </p:txBody>
      </p:sp>
      <p:pic>
        <p:nvPicPr>
          <p:cNvPr id="201" name="Shape 201"/>
          <p:cNvPicPr preferRelativeResize="0"/>
          <p:nvPr/>
        </p:nvPicPr>
        <p:blipFill>
          <a:blip r:embed="rId3">
            <a:alphaModFix/>
          </a:blip>
          <a:stretch>
            <a:fillRect/>
          </a:stretch>
        </p:blipFill>
        <p:spPr>
          <a:xfrm>
            <a:off x="-38775" y="1907925"/>
            <a:ext cx="9328324" cy="4011425"/>
          </a:xfrm>
          <a:prstGeom prst="rect">
            <a:avLst/>
          </a:prstGeom>
          <a:noFill/>
          <a:ln>
            <a:noFill/>
          </a:ln>
        </p:spPr>
      </p:pic>
      <p:sp>
        <p:nvSpPr>
          <p:cNvPr id="202" name="Shape 202"/>
          <p:cNvSpPr/>
          <p:nvPr/>
        </p:nvSpPr>
        <p:spPr>
          <a:xfrm rot="-2002747">
            <a:off x="4517051" y="5592309"/>
            <a:ext cx="659243" cy="1003134"/>
          </a:xfrm>
          <a:prstGeom prst="up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Shape 203"/>
          <p:cNvSpPr/>
          <p:nvPr/>
        </p:nvSpPr>
        <p:spPr>
          <a:xfrm rot="-2004388">
            <a:off x="404707" y="5592308"/>
            <a:ext cx="672388" cy="1003134"/>
          </a:xfrm>
          <a:prstGeom prst="up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4" name="Shape 204"/>
          <p:cNvSpPr txBox="1"/>
          <p:nvPr/>
        </p:nvSpPr>
        <p:spPr>
          <a:xfrm>
            <a:off x="5193475" y="6123250"/>
            <a:ext cx="3801900" cy="42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latin typeface="Lato"/>
                <a:ea typeface="Lato"/>
                <a:cs typeface="Lato"/>
                <a:sym typeface="Lato"/>
              </a:rPr>
              <a:t>The web page is given back, written in HTML</a:t>
            </a:r>
            <a:endParaRPr>
              <a:latin typeface="Lato"/>
              <a:ea typeface="Lato"/>
              <a:cs typeface="Lato"/>
              <a:sym typeface="Lato"/>
            </a:endParaRPr>
          </a:p>
        </p:txBody>
      </p:sp>
      <p:sp>
        <p:nvSpPr>
          <p:cNvPr id="205" name="Shape 205"/>
          <p:cNvSpPr txBox="1"/>
          <p:nvPr/>
        </p:nvSpPr>
        <p:spPr>
          <a:xfrm>
            <a:off x="1297550" y="6011750"/>
            <a:ext cx="2847000" cy="42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latin typeface="Lato"/>
                <a:ea typeface="Lato"/>
                <a:cs typeface="Lato"/>
                <a:sym typeface="Lato"/>
              </a:rPr>
              <a:t>oftentimes the page links to other resources that appears on the page</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Rendering the web page</a:t>
            </a:r>
            <a:endParaRPr/>
          </a:p>
        </p:txBody>
      </p:sp>
      <p:sp>
        <p:nvSpPr>
          <p:cNvPr id="211" name="Shape 211"/>
          <p:cNvSpPr txBox="1"/>
          <p:nvPr>
            <p:ph idx="1" type="body"/>
          </p:nvPr>
        </p:nvSpPr>
        <p:spPr>
          <a:xfrm>
            <a:off x="457200" y="1661525"/>
            <a:ext cx="8229600" cy="49065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GB"/>
              <a:t>By rendering the HTML and the other resources on the web page, the browser shows the user the design of the web page as intended.</a:t>
            </a:r>
            <a:endParaRPr/>
          </a:p>
        </p:txBody>
      </p:sp>
      <p:pic>
        <p:nvPicPr>
          <p:cNvPr id="212" name="Shape 212"/>
          <p:cNvPicPr preferRelativeResize="0"/>
          <p:nvPr/>
        </p:nvPicPr>
        <p:blipFill>
          <a:blip r:embed="rId3">
            <a:alphaModFix/>
          </a:blip>
          <a:stretch>
            <a:fillRect/>
          </a:stretch>
        </p:blipFill>
        <p:spPr>
          <a:xfrm>
            <a:off x="981300" y="3382900"/>
            <a:ext cx="7181402" cy="43133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descr="Ever wondered where websites come from? Learn what websites are made of, where they are stored, and how they get to your computer at home! Call us to get your own website up and running! 888-401-4678  www.bluehost.com" id="217" name="Shape 217" title="How Websites Work">
            <a:hlinkClick r:id="rId3"/>
          </p:cNvPr>
          <p:cNvSpPr/>
          <p:nvPr/>
        </p:nvSpPr>
        <p:spPr>
          <a:xfrm>
            <a:off x="1051650" y="788757"/>
            <a:ext cx="7040700" cy="5280525"/>
          </a:xfrm>
          <a:prstGeom prst="rect">
            <a:avLst/>
          </a:prstGeom>
          <a:blipFill>
            <a:blip r:embed="rId4">
              <a:alphaModFix/>
            </a:blip>
            <a:stretch>
              <a:fillRect/>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type="title"/>
          </p:nvPr>
        </p:nvSpPr>
        <p:spPr>
          <a:xfrm>
            <a:off x="457200" y="50"/>
            <a:ext cx="8229600" cy="6858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Inspecting the Web</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Shape 227"/>
          <p:cNvPicPr preferRelativeResize="0"/>
          <p:nvPr/>
        </p:nvPicPr>
        <p:blipFill>
          <a:blip r:embed="rId3">
            <a:alphaModFix/>
          </a:blip>
          <a:stretch>
            <a:fillRect/>
          </a:stretch>
        </p:blipFill>
        <p:spPr>
          <a:xfrm>
            <a:off x="1912450" y="769450"/>
            <a:ext cx="5319101" cy="53191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idx="1" type="subTitle"/>
          </p:nvPr>
        </p:nvSpPr>
        <p:spPr>
          <a:xfrm>
            <a:off x="685800" y="5742126"/>
            <a:ext cx="7772400" cy="904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Video: Browser Developer Tools</a:t>
            </a:r>
            <a:endParaRPr/>
          </a:p>
        </p:txBody>
      </p:sp>
      <p:pic>
        <p:nvPicPr>
          <p:cNvPr id="233" name="Shape 233">
            <a:hlinkClick r:id="rId3"/>
          </p:cNvPr>
          <p:cNvPicPr preferRelativeResize="0"/>
          <p:nvPr/>
        </p:nvPicPr>
        <p:blipFill>
          <a:blip r:embed="rId4">
            <a:alphaModFix/>
          </a:blip>
          <a:stretch>
            <a:fillRect/>
          </a:stretch>
        </p:blipFill>
        <p:spPr>
          <a:xfrm>
            <a:off x="446050" y="362075"/>
            <a:ext cx="8251900" cy="4628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id="238" name="Shape 238"/>
          <p:cNvPicPr preferRelativeResize="0"/>
          <p:nvPr/>
        </p:nvPicPr>
        <p:blipFill>
          <a:blip r:embed="rId3">
            <a:alphaModFix/>
          </a:blip>
          <a:stretch>
            <a:fillRect/>
          </a:stretch>
        </p:blipFill>
        <p:spPr>
          <a:xfrm>
            <a:off x="1969600" y="587350"/>
            <a:ext cx="5204800" cy="5683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idx="1" type="subTitle"/>
          </p:nvPr>
        </p:nvSpPr>
        <p:spPr>
          <a:xfrm>
            <a:off x="685800" y="5742126"/>
            <a:ext cx="7772400" cy="904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3000"/>
              <a:t>Use the Chrome Web Inspector on </a:t>
            </a:r>
            <a:r>
              <a:rPr lang="en-GB" sz="3000" u="sng">
                <a:solidFill>
                  <a:schemeClr val="hlink"/>
                </a:solidFill>
                <a:hlinkClick r:id="rId3"/>
              </a:rPr>
              <a:t>www.moe.gov.sg</a:t>
            </a:r>
            <a:r>
              <a:rPr lang="en-GB" sz="3000"/>
              <a:t>  </a:t>
            </a:r>
            <a:endParaRPr sz="3000"/>
          </a:p>
        </p:txBody>
      </p:sp>
      <p:pic>
        <p:nvPicPr>
          <p:cNvPr id="244" name="Shape 244"/>
          <p:cNvPicPr preferRelativeResize="0"/>
          <p:nvPr/>
        </p:nvPicPr>
        <p:blipFill>
          <a:blip r:embed="rId4">
            <a:alphaModFix/>
          </a:blip>
          <a:stretch>
            <a:fillRect/>
          </a:stretch>
        </p:blipFill>
        <p:spPr>
          <a:xfrm>
            <a:off x="239750" y="238750"/>
            <a:ext cx="8664496" cy="50312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idx="1" type="subTitle"/>
          </p:nvPr>
        </p:nvSpPr>
        <p:spPr>
          <a:xfrm>
            <a:off x="685800" y="5742126"/>
            <a:ext cx="7772400" cy="904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2800"/>
              <a:t>CHANGE STUFF INDISCRIMINATELY (just don’t reload)</a:t>
            </a:r>
            <a:endParaRPr sz="2800"/>
          </a:p>
        </p:txBody>
      </p:sp>
      <p:pic>
        <p:nvPicPr>
          <p:cNvPr id="250" name="Shape 250"/>
          <p:cNvPicPr preferRelativeResize="0"/>
          <p:nvPr/>
        </p:nvPicPr>
        <p:blipFill>
          <a:blip r:embed="rId3">
            <a:alphaModFix/>
          </a:blip>
          <a:stretch>
            <a:fillRect/>
          </a:stretch>
        </p:blipFill>
        <p:spPr>
          <a:xfrm>
            <a:off x="0" y="1335421"/>
            <a:ext cx="9143999" cy="317240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Schedule</a:t>
            </a:r>
            <a:endParaRPr/>
          </a:p>
        </p:txBody>
      </p:sp>
      <p:sp>
        <p:nvSpPr>
          <p:cNvPr id="149" name="Shape 14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lnSpc>
                <a:spcPct val="115000"/>
              </a:lnSpc>
              <a:spcBef>
                <a:spcPts val="600"/>
              </a:spcBef>
              <a:spcAft>
                <a:spcPts val="0"/>
              </a:spcAft>
              <a:buSzPts val="2400"/>
              <a:buChar char="●"/>
            </a:pPr>
            <a:r>
              <a:rPr lang="en-GB"/>
              <a:t>About you, about us, and what </a:t>
            </a:r>
            <a:r>
              <a:rPr i="1" lang="en-GB"/>
              <a:t>is</a:t>
            </a:r>
            <a:r>
              <a:rPr lang="en-GB"/>
              <a:t> the Internet?</a:t>
            </a:r>
            <a:endParaRPr/>
          </a:p>
          <a:p>
            <a:pPr indent="-381000" lvl="0" marL="457200" rtl="0">
              <a:lnSpc>
                <a:spcPct val="115000"/>
              </a:lnSpc>
              <a:spcBef>
                <a:spcPts val="0"/>
              </a:spcBef>
              <a:spcAft>
                <a:spcPts val="0"/>
              </a:spcAft>
              <a:buSzPts val="2400"/>
              <a:buChar char="●"/>
            </a:pPr>
            <a:r>
              <a:rPr lang="en-GB"/>
              <a:t>Inspecting the Web</a:t>
            </a:r>
            <a:endParaRPr/>
          </a:p>
          <a:p>
            <a:pPr indent="-381000" lvl="0" marL="457200" rtl="0">
              <a:lnSpc>
                <a:spcPct val="115000"/>
              </a:lnSpc>
              <a:spcBef>
                <a:spcPts val="0"/>
              </a:spcBef>
              <a:spcAft>
                <a:spcPts val="0"/>
              </a:spcAft>
              <a:buSzPts val="2400"/>
              <a:buChar char="●"/>
            </a:pPr>
            <a:r>
              <a:rPr lang="en-GB"/>
              <a:t>Making our own webpages with CodePen</a:t>
            </a:r>
            <a:endParaRPr/>
          </a:p>
          <a:p>
            <a:pPr indent="-381000" lvl="0" marL="457200" rtl="0">
              <a:lnSpc>
                <a:spcPct val="115000"/>
              </a:lnSpc>
              <a:spcBef>
                <a:spcPts val="0"/>
              </a:spcBef>
              <a:spcAft>
                <a:spcPts val="0"/>
              </a:spcAft>
              <a:buSzPts val="2400"/>
              <a:buChar char="●"/>
            </a:pPr>
            <a:r>
              <a:rPr lang="en-GB"/>
              <a:t>HTML</a:t>
            </a:r>
            <a:endParaRPr/>
          </a:p>
          <a:p>
            <a:pPr indent="-381000" lvl="0" marL="457200" rtl="0">
              <a:lnSpc>
                <a:spcPct val="115000"/>
              </a:lnSpc>
              <a:spcBef>
                <a:spcPts val="0"/>
              </a:spcBef>
              <a:spcAft>
                <a:spcPts val="0"/>
              </a:spcAft>
              <a:buSzPts val="2400"/>
              <a:buChar char="●"/>
            </a:pPr>
            <a:r>
              <a:rPr lang="en-GB"/>
              <a:t>CSS</a:t>
            </a:r>
            <a:endParaRPr/>
          </a:p>
          <a:p>
            <a:pPr indent="-381000" lvl="0" marL="457200" rtl="0">
              <a:lnSpc>
                <a:spcPct val="115000"/>
              </a:lnSpc>
              <a:spcBef>
                <a:spcPts val="0"/>
              </a:spcBef>
              <a:spcAft>
                <a:spcPts val="0"/>
              </a:spcAft>
              <a:buSzPts val="2400"/>
              <a:buChar char="●"/>
            </a:pPr>
            <a:r>
              <a:rPr lang="en-GB"/>
              <a:t>Javascript</a:t>
            </a:r>
            <a:endParaRPr/>
          </a:p>
          <a:p>
            <a:pPr indent="-381000" lvl="0" marL="457200" rtl="0">
              <a:lnSpc>
                <a:spcPct val="115000"/>
              </a:lnSpc>
              <a:spcBef>
                <a:spcPts val="0"/>
              </a:spcBef>
              <a:spcAft>
                <a:spcPts val="0"/>
              </a:spcAft>
              <a:buSzPts val="2400"/>
              <a:buChar char="●"/>
            </a:pPr>
            <a:r>
              <a:rPr lang="en-GB"/>
              <a:t>jQuery</a:t>
            </a:r>
            <a:endParaRPr/>
          </a:p>
          <a:p>
            <a:pPr indent="-381000" lvl="0" marL="457200" rtl="0">
              <a:lnSpc>
                <a:spcPct val="115000"/>
              </a:lnSpc>
              <a:spcBef>
                <a:spcPts val="0"/>
              </a:spcBef>
              <a:spcAft>
                <a:spcPts val="0"/>
              </a:spcAft>
              <a:buSzPts val="2400"/>
              <a:buChar char="●"/>
            </a:pPr>
            <a:r>
              <a:rPr lang="en-GB"/>
              <a:t>Never Gonna Give You Up</a:t>
            </a:r>
            <a:br>
              <a:rPr lang="en-GB"/>
            </a:br>
            <a:r>
              <a:rPr lang="en-GB"/>
              <a:t>Generator</a:t>
            </a:r>
            <a:endParaRPr/>
          </a:p>
        </p:txBody>
      </p:sp>
      <p:pic>
        <p:nvPicPr>
          <p:cNvPr id="150" name="Shape 150"/>
          <p:cNvPicPr preferRelativeResize="0"/>
          <p:nvPr/>
        </p:nvPicPr>
        <p:blipFill rotWithShape="1">
          <a:blip r:embed="rId3">
            <a:alphaModFix/>
          </a:blip>
          <a:srcRect b="8188" l="0" r="0" t="6429"/>
          <a:stretch/>
        </p:blipFill>
        <p:spPr>
          <a:xfrm>
            <a:off x="4815200" y="4656525"/>
            <a:ext cx="4384124" cy="2807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457200" y="50"/>
            <a:ext cx="8229600" cy="6858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solidFill>
                  <a:srgbClr val="FFFF00"/>
                </a:solidFill>
              </a:rPr>
              <a:t>Exercise </a:t>
            </a:r>
            <a:r>
              <a:rPr b="0" lang="en-GB">
                <a:solidFill>
                  <a:srgbClr val="FFFF00"/>
                </a:solidFill>
              </a:rPr>
              <a:t>(10 minutes)</a:t>
            </a:r>
            <a:endParaRPr b="0">
              <a:solidFill>
                <a:srgbClr val="FFFF00"/>
              </a:solidFill>
            </a:endParaRPr>
          </a:p>
          <a:p>
            <a:pPr indent="0" lvl="0" marL="0" rtl="0">
              <a:spcBef>
                <a:spcPts val="0"/>
              </a:spcBef>
              <a:spcAft>
                <a:spcPts val="0"/>
              </a:spcAft>
              <a:buNone/>
            </a:pPr>
            <a:r>
              <a:rPr b="0" lang="en-GB" sz="3600"/>
              <a:t>Find an established news site, e.g. the New York Times. Try to change the page by deleting parts of it. </a:t>
            </a:r>
            <a:endParaRPr b="0" sz="3600"/>
          </a:p>
          <a:p>
            <a:pPr indent="0" lvl="0" marL="0" rtl="0">
              <a:spcBef>
                <a:spcPts val="0"/>
              </a:spcBef>
              <a:spcAft>
                <a:spcPts val="0"/>
              </a:spcAft>
              <a:buNone/>
            </a:pPr>
            <a:r>
              <a:t/>
            </a:r>
            <a:endParaRPr b="0" sz="3600"/>
          </a:p>
          <a:p>
            <a:pPr indent="0" lvl="0" marL="0" rtl="0">
              <a:spcBef>
                <a:spcPts val="0"/>
              </a:spcBef>
              <a:spcAft>
                <a:spcPts val="0"/>
              </a:spcAft>
              <a:buNone/>
            </a:pPr>
            <a:r>
              <a:t/>
            </a:r>
            <a:endParaRPr b="0" sz="3600"/>
          </a:p>
          <a:p>
            <a:pPr indent="0" lvl="0" marL="0" rtl="0">
              <a:spcBef>
                <a:spcPts val="0"/>
              </a:spcBef>
              <a:spcAft>
                <a:spcPts val="0"/>
              </a:spcAft>
              <a:buNone/>
            </a:pPr>
            <a:r>
              <a:t/>
            </a:r>
            <a:endParaRPr b="0" sz="3600"/>
          </a:p>
          <a:p>
            <a:pPr indent="0" lvl="0" marL="0" rtl="0">
              <a:spcBef>
                <a:spcPts val="0"/>
              </a:spcBef>
              <a:spcAft>
                <a:spcPts val="0"/>
              </a:spcAft>
              <a:buNone/>
            </a:pPr>
            <a:r>
              <a:t/>
            </a:r>
            <a:endParaRPr b="0" sz="3600"/>
          </a:p>
          <a:p>
            <a:pPr indent="0" lvl="0" marL="0" rtl="0">
              <a:spcBef>
                <a:spcPts val="0"/>
              </a:spcBef>
              <a:spcAft>
                <a:spcPts val="0"/>
              </a:spcAft>
              <a:buNone/>
            </a:pPr>
            <a:r>
              <a:t/>
            </a:r>
            <a:endParaRPr b="0" sz="3600"/>
          </a:p>
        </p:txBody>
      </p:sp>
      <p:pic>
        <p:nvPicPr>
          <p:cNvPr id="256" name="Shape 256"/>
          <p:cNvPicPr preferRelativeResize="0"/>
          <p:nvPr/>
        </p:nvPicPr>
        <p:blipFill>
          <a:blip r:embed="rId3">
            <a:alphaModFix/>
          </a:blip>
          <a:stretch>
            <a:fillRect/>
          </a:stretch>
        </p:blipFill>
        <p:spPr>
          <a:xfrm>
            <a:off x="657925" y="3457262"/>
            <a:ext cx="7828149" cy="40582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457200" y="50"/>
            <a:ext cx="8229600" cy="6858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Making our own web pages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idx="1" type="subTitle"/>
          </p:nvPr>
        </p:nvSpPr>
        <p:spPr>
          <a:xfrm>
            <a:off x="685800" y="5742126"/>
            <a:ext cx="7772400" cy="904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We’ll start with CodePen: </a:t>
            </a:r>
            <a:r>
              <a:rPr lang="en-GB" u="sng">
                <a:solidFill>
                  <a:schemeClr val="hlink"/>
                </a:solidFill>
                <a:hlinkClick r:id="rId3"/>
              </a:rPr>
              <a:t>codepen.io</a:t>
            </a:r>
            <a:endParaRPr/>
          </a:p>
        </p:txBody>
      </p:sp>
      <p:pic>
        <p:nvPicPr>
          <p:cNvPr id="267" name="Shape 267"/>
          <p:cNvPicPr preferRelativeResize="0"/>
          <p:nvPr/>
        </p:nvPicPr>
        <p:blipFill>
          <a:blip r:embed="rId4">
            <a:alphaModFix/>
          </a:blip>
          <a:stretch>
            <a:fillRect/>
          </a:stretch>
        </p:blipFill>
        <p:spPr>
          <a:xfrm>
            <a:off x="498625" y="434550"/>
            <a:ext cx="8146749" cy="4640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Shape 272"/>
          <p:cNvPicPr preferRelativeResize="0"/>
          <p:nvPr/>
        </p:nvPicPr>
        <p:blipFill>
          <a:blip r:embed="rId3">
            <a:alphaModFix/>
          </a:blip>
          <a:stretch>
            <a:fillRect/>
          </a:stretch>
        </p:blipFill>
        <p:spPr>
          <a:xfrm>
            <a:off x="212738" y="200625"/>
            <a:ext cx="8718525" cy="1579800"/>
          </a:xfrm>
          <a:prstGeom prst="rect">
            <a:avLst/>
          </a:prstGeom>
          <a:noFill/>
          <a:ln>
            <a:noFill/>
          </a:ln>
        </p:spPr>
      </p:pic>
      <p:pic>
        <p:nvPicPr>
          <p:cNvPr id="273" name="Shape 273"/>
          <p:cNvPicPr preferRelativeResize="0"/>
          <p:nvPr/>
        </p:nvPicPr>
        <p:blipFill>
          <a:blip r:embed="rId4">
            <a:alphaModFix/>
          </a:blip>
          <a:stretch>
            <a:fillRect/>
          </a:stretch>
        </p:blipFill>
        <p:spPr>
          <a:xfrm>
            <a:off x="2018235" y="2022723"/>
            <a:ext cx="5107525" cy="4561675"/>
          </a:xfrm>
          <a:prstGeom prst="rect">
            <a:avLst/>
          </a:prstGeom>
          <a:noFill/>
          <a:ln>
            <a:noFill/>
          </a:ln>
        </p:spPr>
      </p:pic>
      <p:sp>
        <p:nvSpPr>
          <p:cNvPr id="274" name="Shape 274"/>
          <p:cNvSpPr/>
          <p:nvPr/>
        </p:nvSpPr>
        <p:spPr>
          <a:xfrm rot="1696774">
            <a:off x="1008861" y="1344898"/>
            <a:ext cx="659175" cy="1003189"/>
          </a:xfrm>
          <a:prstGeom prst="up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pic>
        <p:nvPicPr>
          <p:cNvPr id="279" name="Shape 279"/>
          <p:cNvPicPr preferRelativeResize="0"/>
          <p:nvPr/>
        </p:nvPicPr>
        <p:blipFill>
          <a:blip r:embed="rId3">
            <a:alphaModFix/>
          </a:blip>
          <a:stretch>
            <a:fillRect/>
          </a:stretch>
        </p:blipFill>
        <p:spPr>
          <a:xfrm>
            <a:off x="2871775" y="386075"/>
            <a:ext cx="3400425" cy="723900"/>
          </a:xfrm>
          <a:prstGeom prst="rect">
            <a:avLst/>
          </a:prstGeom>
          <a:noFill/>
          <a:ln>
            <a:noFill/>
          </a:ln>
        </p:spPr>
      </p:pic>
      <p:sp>
        <p:nvSpPr>
          <p:cNvPr id="280" name="Shape 280"/>
          <p:cNvSpPr/>
          <p:nvPr/>
        </p:nvSpPr>
        <p:spPr>
          <a:xfrm rot="-5400000">
            <a:off x="6188892" y="214023"/>
            <a:ext cx="659100" cy="1003200"/>
          </a:xfrm>
          <a:prstGeom prst="up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81" name="Shape 281"/>
          <p:cNvPicPr preferRelativeResize="0"/>
          <p:nvPr/>
        </p:nvPicPr>
        <p:blipFill>
          <a:blip r:embed="rId4">
            <a:alphaModFix/>
          </a:blip>
          <a:stretch>
            <a:fillRect/>
          </a:stretch>
        </p:blipFill>
        <p:spPr>
          <a:xfrm>
            <a:off x="947725" y="1430063"/>
            <a:ext cx="7248525" cy="5019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457200" y="50"/>
            <a:ext cx="8229600" cy="6858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What’s everyone’s CodePen ID?</a:t>
            </a:r>
            <a:endParaRPr/>
          </a:p>
          <a:p>
            <a:pPr indent="0" lvl="0" marL="0" rtl="0">
              <a:spcBef>
                <a:spcPts val="0"/>
              </a:spcBef>
              <a:spcAft>
                <a:spcPts val="0"/>
              </a:spcAft>
              <a:buNone/>
            </a:pPr>
            <a:r>
              <a:t/>
            </a:r>
            <a:endParaRPr b="0" sz="3600"/>
          </a:p>
          <a:p>
            <a:pPr indent="0" lvl="0" marL="0" rtl="0">
              <a:spcBef>
                <a:spcPts val="0"/>
              </a:spcBef>
              <a:spcAft>
                <a:spcPts val="0"/>
              </a:spcAft>
              <a:buNone/>
            </a:pPr>
            <a:r>
              <a:rPr b="0" lang="en-GB" sz="3600"/>
              <a:t>Write your ID on Slack.</a:t>
            </a:r>
            <a:endParaRPr b="0" sz="3600"/>
          </a:p>
          <a:p>
            <a:pPr indent="0" lvl="0" marL="0">
              <a:spcBef>
                <a:spcPts val="0"/>
              </a:spcBef>
              <a:spcAft>
                <a:spcPts val="0"/>
              </a:spcAft>
              <a:buNone/>
            </a:pPr>
            <a:r>
              <a:rPr b="0" lang="en-GB" sz="3600"/>
              <a:t>Check out your friends’ works at </a:t>
            </a:r>
            <a:r>
              <a:rPr b="0" lang="en-GB" sz="3600" u="sng"/>
              <a:t>http://codepen.io/&lt;username&gt;</a:t>
            </a:r>
            <a:r>
              <a:rPr b="0" lang="en-GB"/>
              <a:t> </a:t>
            </a:r>
            <a:endParaRPr b="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457200" y="50"/>
            <a:ext cx="8229600" cy="6858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solidFill>
                  <a:srgbClr val="FFFF00"/>
                </a:solidFill>
              </a:rPr>
              <a:t>Exercise </a:t>
            </a:r>
            <a:r>
              <a:rPr b="0" lang="en-GB">
                <a:solidFill>
                  <a:srgbClr val="FFFF00"/>
                </a:solidFill>
              </a:rPr>
              <a:t>(10 minutes)</a:t>
            </a:r>
            <a:endParaRPr b="0">
              <a:solidFill>
                <a:srgbClr val="FFFF00"/>
              </a:solidFill>
            </a:endParaRPr>
          </a:p>
          <a:p>
            <a:pPr indent="0" lvl="0" marL="0" rtl="0">
              <a:spcBef>
                <a:spcPts val="0"/>
              </a:spcBef>
              <a:spcAft>
                <a:spcPts val="0"/>
              </a:spcAft>
              <a:buNone/>
            </a:pPr>
            <a:r>
              <a:rPr b="0" lang="en-GB" sz="3600"/>
              <a:t>Browse “Pens” on CodePen, and find something interesting to share on Slack. “Fork” it and change its colour or animation! This rolling </a:t>
            </a:r>
            <a:r>
              <a:rPr b="0" lang="en-GB" sz="3600" u="sng">
                <a:solidFill>
                  <a:srgbClr val="FFFFFF"/>
                </a:solidFill>
                <a:hlinkClick r:id="rId3"/>
              </a:rPr>
              <a:t>CSS BB-8</a:t>
            </a:r>
            <a:r>
              <a:rPr b="0" lang="en-GB" sz="3600"/>
              <a:t> is a good one to start with.</a:t>
            </a:r>
            <a:endParaRPr b="0" sz="3600"/>
          </a:p>
          <a:p>
            <a:pPr indent="0" lvl="0" marL="0" rtl="0">
              <a:spcBef>
                <a:spcPts val="0"/>
              </a:spcBef>
              <a:spcAft>
                <a:spcPts val="0"/>
              </a:spcAft>
              <a:buNone/>
            </a:pPr>
            <a:r>
              <a:t/>
            </a:r>
            <a:endParaRPr b="0" sz="3600"/>
          </a:p>
          <a:p>
            <a:pPr indent="0" lvl="0" marL="0" rtl="0">
              <a:spcBef>
                <a:spcPts val="0"/>
              </a:spcBef>
              <a:spcAft>
                <a:spcPts val="0"/>
              </a:spcAft>
              <a:buNone/>
            </a:pPr>
            <a:r>
              <a:t/>
            </a:r>
            <a:endParaRPr b="0" sz="3600"/>
          </a:p>
          <a:p>
            <a:pPr indent="0" lvl="0" marL="0" rtl="0">
              <a:spcBef>
                <a:spcPts val="0"/>
              </a:spcBef>
              <a:spcAft>
                <a:spcPts val="0"/>
              </a:spcAft>
              <a:buNone/>
            </a:pPr>
            <a:r>
              <a:t/>
            </a:r>
            <a:endParaRPr b="0" sz="3600"/>
          </a:p>
          <a:p>
            <a:pPr indent="0" lvl="0" marL="0" rtl="0" algn="l">
              <a:spcBef>
                <a:spcPts val="0"/>
              </a:spcBef>
              <a:spcAft>
                <a:spcPts val="0"/>
              </a:spcAft>
              <a:buNone/>
            </a:pPr>
            <a:r>
              <a:t/>
            </a:r>
            <a:endParaRPr b="0" sz="3600"/>
          </a:p>
          <a:p>
            <a:pPr indent="0" lvl="0" marL="0" rtl="0" algn="l">
              <a:spcBef>
                <a:spcPts val="0"/>
              </a:spcBef>
              <a:spcAft>
                <a:spcPts val="0"/>
              </a:spcAft>
              <a:buNone/>
            </a:pPr>
            <a:r>
              <a:t/>
            </a:r>
            <a:endParaRPr b="0" sz="3600"/>
          </a:p>
          <a:p>
            <a:pPr indent="0" lvl="0" marL="0" rtl="0" algn="l">
              <a:spcBef>
                <a:spcPts val="0"/>
              </a:spcBef>
              <a:spcAft>
                <a:spcPts val="0"/>
              </a:spcAft>
              <a:buNone/>
            </a:pPr>
            <a:r>
              <a:t/>
            </a:r>
            <a:endParaRPr b="0" sz="3600"/>
          </a:p>
        </p:txBody>
      </p:sp>
      <p:pic>
        <p:nvPicPr>
          <p:cNvPr id="292" name="Shape 292"/>
          <p:cNvPicPr preferRelativeResize="0"/>
          <p:nvPr/>
        </p:nvPicPr>
        <p:blipFill>
          <a:blip r:embed="rId4">
            <a:alphaModFix/>
          </a:blip>
          <a:stretch>
            <a:fillRect/>
          </a:stretch>
        </p:blipFill>
        <p:spPr>
          <a:xfrm>
            <a:off x="524125" y="3655450"/>
            <a:ext cx="4415849" cy="2748474"/>
          </a:xfrm>
          <a:prstGeom prst="rect">
            <a:avLst/>
          </a:prstGeom>
          <a:noFill/>
          <a:ln>
            <a:noFill/>
          </a:ln>
        </p:spPr>
      </p:pic>
      <p:pic>
        <p:nvPicPr>
          <p:cNvPr id="293" name="Shape 293"/>
          <p:cNvPicPr preferRelativeResize="0"/>
          <p:nvPr/>
        </p:nvPicPr>
        <p:blipFill>
          <a:blip r:embed="rId5">
            <a:alphaModFix/>
          </a:blip>
          <a:stretch>
            <a:fillRect/>
          </a:stretch>
        </p:blipFill>
        <p:spPr>
          <a:xfrm>
            <a:off x="5118400" y="3655450"/>
            <a:ext cx="3441796" cy="2748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457200" y="50"/>
            <a:ext cx="8229600" cy="6858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HTML</a:t>
            </a:r>
            <a:endParaRPr/>
          </a:p>
          <a:p>
            <a:pPr indent="0" lvl="0" marL="0" rtl="0">
              <a:spcBef>
                <a:spcPts val="0"/>
              </a:spcBef>
              <a:spcAft>
                <a:spcPts val="0"/>
              </a:spcAft>
              <a:buNone/>
            </a:pPr>
            <a:r>
              <a:t/>
            </a:r>
            <a:endParaRPr b="0" sz="2400"/>
          </a:p>
          <a:p>
            <a:pPr indent="0" lvl="0" marL="0" rtl="0">
              <a:spcBef>
                <a:spcPts val="0"/>
              </a:spcBef>
              <a:spcAft>
                <a:spcPts val="0"/>
              </a:spcAft>
              <a:buNone/>
            </a:pPr>
            <a:r>
              <a:rPr b="0" lang="en-GB" sz="2400"/>
              <a:t>Happy Tomatoes Monitoring Leeches</a:t>
            </a:r>
            <a:endParaRPr/>
          </a:p>
          <a:p>
            <a:pPr indent="0" lvl="0" marL="0" rtl="0">
              <a:spcBef>
                <a:spcPts val="0"/>
              </a:spcBef>
              <a:spcAft>
                <a:spcPts val="0"/>
              </a:spcAft>
              <a:buNone/>
            </a:pPr>
            <a:r>
              <a:t/>
            </a:r>
            <a:endParaRPr b="0"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pic>
        <p:nvPicPr>
          <p:cNvPr id="303" name="Shape 303">
            <a:hlinkClick r:id="rId3"/>
          </p:cNvPr>
          <p:cNvPicPr preferRelativeResize="0"/>
          <p:nvPr/>
        </p:nvPicPr>
        <p:blipFill>
          <a:blip r:embed="rId4">
            <a:alphaModFix/>
          </a:blip>
          <a:stretch>
            <a:fillRect/>
          </a:stretch>
        </p:blipFill>
        <p:spPr>
          <a:xfrm>
            <a:off x="338650" y="1791050"/>
            <a:ext cx="8466701" cy="4725600"/>
          </a:xfrm>
          <a:prstGeom prst="rect">
            <a:avLst/>
          </a:prstGeom>
          <a:noFill/>
          <a:ln>
            <a:noFill/>
          </a:ln>
        </p:spPr>
      </p:pic>
      <p:sp>
        <p:nvSpPr>
          <p:cNvPr id="304" name="Shape 304"/>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Video: Hamburger Markup</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HTML is full of </a:t>
            </a:r>
            <a:r>
              <a:rPr i="1" lang="en-GB"/>
              <a:t>tags</a:t>
            </a:r>
            <a:endParaRPr/>
          </a:p>
        </p:txBody>
      </p:sp>
      <p:sp>
        <p:nvSpPr>
          <p:cNvPr id="310" name="Shape 31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GB"/>
              <a:t>Tags can contain other tags! </a:t>
            </a:r>
            <a:endParaRPr/>
          </a:p>
        </p:txBody>
      </p:sp>
      <p:pic>
        <p:nvPicPr>
          <p:cNvPr id="311" name="Shape 311"/>
          <p:cNvPicPr preferRelativeResize="0"/>
          <p:nvPr/>
        </p:nvPicPr>
        <p:blipFill>
          <a:blip r:embed="rId3">
            <a:alphaModFix/>
          </a:blip>
          <a:stretch>
            <a:fillRect/>
          </a:stretch>
        </p:blipFill>
        <p:spPr>
          <a:xfrm>
            <a:off x="-106325" y="2224600"/>
            <a:ext cx="5314950" cy="4381500"/>
          </a:xfrm>
          <a:prstGeom prst="rect">
            <a:avLst/>
          </a:prstGeom>
          <a:noFill/>
          <a:ln>
            <a:noFill/>
          </a:ln>
        </p:spPr>
      </p:pic>
      <p:pic>
        <p:nvPicPr>
          <p:cNvPr id="312" name="Shape 312"/>
          <p:cNvPicPr preferRelativeResize="0"/>
          <p:nvPr/>
        </p:nvPicPr>
        <p:blipFill>
          <a:blip r:embed="rId4">
            <a:alphaModFix/>
          </a:blip>
          <a:stretch>
            <a:fillRect/>
          </a:stretch>
        </p:blipFill>
        <p:spPr>
          <a:xfrm>
            <a:off x="5374900" y="2486525"/>
            <a:ext cx="3621301" cy="3725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457200" y="50"/>
            <a:ext cx="8229600" cy="6858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About Me</a:t>
            </a:r>
            <a:endParaRPr/>
          </a:p>
          <a:p>
            <a:pPr indent="0" lvl="0" marL="0" rtl="0">
              <a:spcBef>
                <a:spcPts val="0"/>
              </a:spcBef>
              <a:spcAft>
                <a:spcPts val="0"/>
              </a:spcAft>
              <a:buNone/>
            </a:pPr>
            <a:r>
              <a:rPr lang="en-GB">
                <a:latin typeface="Playfair Display"/>
                <a:ea typeface="Playfair Display"/>
                <a:cs typeface="Playfair Display"/>
                <a:sym typeface="Playfair Display"/>
              </a:rPr>
              <a:t>&amp;</a:t>
            </a:r>
            <a:endParaRPr>
              <a:latin typeface="Playfair Display"/>
              <a:ea typeface="Playfair Display"/>
              <a:cs typeface="Playfair Display"/>
              <a:sym typeface="Playfair Display"/>
            </a:endParaRPr>
          </a:p>
          <a:p>
            <a:pPr indent="0" lvl="0" marL="0" rtl="0">
              <a:spcBef>
                <a:spcPts val="0"/>
              </a:spcBef>
              <a:spcAft>
                <a:spcPts val="0"/>
              </a:spcAft>
              <a:buNone/>
            </a:pPr>
            <a:r>
              <a:rPr lang="en-GB"/>
              <a:t>About You</a:t>
            </a:r>
            <a:endParaRPr b="0" sz="3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HTML, Head, Body</a:t>
            </a:r>
            <a:endParaRPr/>
          </a:p>
        </p:txBody>
      </p:sp>
      <p:sp>
        <p:nvSpPr>
          <p:cNvPr id="318" name="Shape 31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GB"/>
              <a:t>&lt;html&gt; … &lt;/html&gt;</a:t>
            </a:r>
            <a:endParaRPr b="1"/>
          </a:p>
          <a:p>
            <a:pPr indent="0" lvl="0" marL="0" rtl="0" algn="ctr">
              <a:spcBef>
                <a:spcPts val="600"/>
              </a:spcBef>
              <a:spcAft>
                <a:spcPts val="0"/>
              </a:spcAft>
              <a:buNone/>
            </a:pPr>
            <a:r>
              <a:rPr lang="en-GB"/>
              <a:t>This surrounds all tags in the document. We won’t be using this in CodePen. </a:t>
            </a:r>
            <a:endParaRPr/>
          </a:p>
          <a:p>
            <a:pPr indent="0" lvl="0" marL="0" rtl="0" algn="ctr">
              <a:spcBef>
                <a:spcPts val="600"/>
              </a:spcBef>
              <a:spcAft>
                <a:spcPts val="0"/>
              </a:spcAft>
              <a:buNone/>
            </a:pPr>
            <a:r>
              <a:t/>
            </a:r>
            <a:endParaRPr/>
          </a:p>
          <a:p>
            <a:pPr indent="0" lvl="0" marL="0" rtl="0" algn="ctr">
              <a:spcBef>
                <a:spcPts val="600"/>
              </a:spcBef>
              <a:spcAft>
                <a:spcPts val="0"/>
              </a:spcAft>
              <a:buNone/>
            </a:pPr>
            <a:r>
              <a:rPr b="1" lang="en-GB"/>
              <a:t>&lt;head&gt; … &lt;/head&gt;</a:t>
            </a:r>
            <a:endParaRPr b="1"/>
          </a:p>
          <a:p>
            <a:pPr indent="0" lvl="0" marL="0" rtl="0" algn="ctr">
              <a:spcBef>
                <a:spcPts val="600"/>
              </a:spcBef>
              <a:spcAft>
                <a:spcPts val="0"/>
              </a:spcAft>
              <a:buNone/>
            </a:pPr>
            <a:r>
              <a:rPr lang="en-GB"/>
              <a:t>This is for setup and administration—things you do to set up the webpage so everything looks right. Optional in CodePen.</a:t>
            </a:r>
            <a:endParaRPr/>
          </a:p>
          <a:p>
            <a:pPr indent="0" lvl="0" marL="0" rtl="0" algn="ctr">
              <a:spcBef>
                <a:spcPts val="600"/>
              </a:spcBef>
              <a:spcAft>
                <a:spcPts val="0"/>
              </a:spcAft>
              <a:buNone/>
            </a:pPr>
            <a:r>
              <a:t/>
            </a:r>
            <a:endParaRPr/>
          </a:p>
          <a:p>
            <a:pPr indent="0" lvl="0" marL="0" rtl="0" algn="ctr">
              <a:spcBef>
                <a:spcPts val="600"/>
              </a:spcBef>
              <a:spcAft>
                <a:spcPts val="0"/>
              </a:spcAft>
              <a:buNone/>
            </a:pPr>
            <a:r>
              <a:rPr b="1" lang="en-GB"/>
              <a:t>&lt;body&gt; … &lt;/body&gt;</a:t>
            </a:r>
            <a:endParaRPr b="1"/>
          </a:p>
          <a:p>
            <a:pPr indent="0" lvl="0" marL="0" rtl="0" algn="ctr">
              <a:spcBef>
                <a:spcPts val="600"/>
              </a:spcBef>
              <a:spcAft>
                <a:spcPts val="0"/>
              </a:spcAft>
              <a:buNone/>
            </a:pPr>
            <a:r>
              <a:rPr lang="en-GB"/>
              <a:t>Where all your main tags go.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algn="ctr">
              <a:spcBef>
                <a:spcPts val="6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pic>
        <p:nvPicPr>
          <p:cNvPr id="323" name="Shape 323"/>
          <p:cNvPicPr preferRelativeResize="0"/>
          <p:nvPr/>
        </p:nvPicPr>
        <p:blipFill>
          <a:blip r:embed="rId3">
            <a:alphaModFix/>
          </a:blip>
          <a:stretch>
            <a:fillRect/>
          </a:stretch>
        </p:blipFill>
        <p:spPr>
          <a:xfrm>
            <a:off x="1907225" y="495875"/>
            <a:ext cx="5329549" cy="58662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idx="1" type="body"/>
          </p:nvPr>
        </p:nvSpPr>
        <p:spPr>
          <a:xfrm>
            <a:off x="457200" y="1600200"/>
            <a:ext cx="3170100" cy="4967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GB"/>
              <a:t>Headers!</a:t>
            </a:r>
            <a:endParaRPr/>
          </a:p>
          <a:p>
            <a:pPr indent="-381000" lvl="0" marL="457200" rtl="0">
              <a:spcBef>
                <a:spcPts val="0"/>
              </a:spcBef>
              <a:spcAft>
                <a:spcPts val="0"/>
              </a:spcAft>
              <a:buSzPts val="2400"/>
              <a:buChar char="●"/>
            </a:pPr>
            <a:r>
              <a:rPr lang="en-GB"/>
              <a:t>Big headers!</a:t>
            </a:r>
            <a:endParaRPr/>
          </a:p>
          <a:p>
            <a:pPr indent="-381000" lvl="0" marL="457200" rtl="0">
              <a:spcBef>
                <a:spcPts val="0"/>
              </a:spcBef>
              <a:spcAft>
                <a:spcPts val="0"/>
              </a:spcAft>
              <a:buSzPts val="2400"/>
              <a:buChar char="●"/>
            </a:pPr>
            <a:r>
              <a:rPr lang="en-GB"/>
              <a:t>Slightly less big headers!</a:t>
            </a:r>
            <a:endParaRPr/>
          </a:p>
          <a:p>
            <a:pPr indent="-381000" lvl="0" marL="457200" rtl="0">
              <a:spcBef>
                <a:spcPts val="0"/>
              </a:spcBef>
              <a:spcAft>
                <a:spcPts val="0"/>
              </a:spcAft>
              <a:buSzPts val="2400"/>
              <a:buChar char="●"/>
            </a:pPr>
            <a:r>
              <a:rPr lang="en-GB"/>
              <a:t>Slightly less big header than that last slightly less big header!</a:t>
            </a:r>
            <a:endParaRPr/>
          </a:p>
          <a:p>
            <a:pPr indent="-381000" lvl="0" marL="457200" rtl="0">
              <a:spcBef>
                <a:spcPts val="0"/>
              </a:spcBef>
              <a:spcAft>
                <a:spcPts val="0"/>
              </a:spcAft>
              <a:buSzPts val="2400"/>
              <a:buChar char="●"/>
            </a:pPr>
            <a:r>
              <a:rPr lang="en-GB"/>
              <a:t>You get the idea.</a:t>
            </a:r>
            <a:endParaRPr/>
          </a:p>
        </p:txBody>
      </p:sp>
      <p:sp>
        <p:nvSpPr>
          <p:cNvPr id="329" name="Shape 329"/>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Headers</a:t>
            </a:r>
            <a:endParaRPr/>
          </a:p>
        </p:txBody>
      </p:sp>
      <p:pic>
        <p:nvPicPr>
          <p:cNvPr id="330" name="Shape 330"/>
          <p:cNvPicPr preferRelativeResize="0"/>
          <p:nvPr/>
        </p:nvPicPr>
        <p:blipFill rotWithShape="1">
          <a:blip r:embed="rId3">
            <a:alphaModFix/>
          </a:blip>
          <a:srcRect b="0" l="4907" r="15041" t="7587"/>
          <a:stretch/>
        </p:blipFill>
        <p:spPr>
          <a:xfrm>
            <a:off x="3623300" y="1611350"/>
            <a:ext cx="5489950" cy="4225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Paragraphs</a:t>
            </a:r>
            <a:endParaRPr/>
          </a:p>
        </p:txBody>
      </p:sp>
      <p:sp>
        <p:nvSpPr>
          <p:cNvPr id="336" name="Shape 33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t/>
            </a:r>
            <a:endParaRPr b="1"/>
          </a:p>
          <a:p>
            <a:pPr indent="0" lvl="0" marL="0" rtl="0" algn="ctr">
              <a:spcBef>
                <a:spcPts val="600"/>
              </a:spcBef>
              <a:spcAft>
                <a:spcPts val="0"/>
              </a:spcAft>
              <a:buNone/>
            </a:pPr>
            <a:r>
              <a:rPr b="1" lang="en-GB"/>
              <a:t>&lt;p&gt;Lorem ipsum dolor sit amet, consectetuer adipiscing elit. Aenean commodo ligula eget dolor. Aenean massa. &lt;/p&gt;</a:t>
            </a:r>
            <a:endParaRPr/>
          </a:p>
          <a:p>
            <a:pPr indent="0" lvl="0" marL="0" rtl="0" algn="ctr">
              <a:spcBef>
                <a:spcPts val="600"/>
              </a:spcBef>
              <a:spcAft>
                <a:spcPts val="0"/>
              </a:spcAft>
              <a:buNone/>
            </a:pPr>
            <a:r>
              <a:rPr lang="en-GB"/>
              <a:t>Puts the text on a new line.</a:t>
            </a:r>
            <a:endParaRPr/>
          </a:p>
          <a:p>
            <a:pPr indent="0" lvl="0" marL="0" algn="ctr">
              <a:spcBef>
                <a:spcPts val="600"/>
              </a:spcBef>
              <a:spcAft>
                <a:spcPts val="0"/>
              </a:spcAft>
              <a:buNone/>
            </a:pPr>
            <a:r>
              <a:rPr lang="en-GB"/>
              <a:t>What happens if you try including a “return” (pressing enter) in some text surrounded by a &lt;p&gt; tag?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Images</a:t>
            </a:r>
            <a:endParaRPr/>
          </a:p>
        </p:txBody>
      </p:sp>
      <p:sp>
        <p:nvSpPr>
          <p:cNvPr id="342" name="Shape 34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GB"/>
              <a:t>&lt;img src="cat.png"&gt;</a:t>
            </a:r>
            <a:endParaRPr/>
          </a:p>
          <a:p>
            <a:pPr indent="0" lvl="0" marL="0" rtl="0" algn="ctr">
              <a:spcBef>
                <a:spcPts val="600"/>
              </a:spcBef>
              <a:spcAft>
                <a:spcPts val="0"/>
              </a:spcAft>
              <a:buNone/>
            </a:pPr>
            <a:r>
              <a:rPr lang="en-GB"/>
              <a:t>(No closing tag needed!)</a:t>
            </a:r>
            <a:endParaRPr/>
          </a:p>
          <a:p>
            <a:pPr indent="0" lvl="0" marL="0" rtl="0" algn="ctr">
              <a:spcBef>
                <a:spcPts val="600"/>
              </a:spcBef>
              <a:spcAft>
                <a:spcPts val="0"/>
              </a:spcAft>
              <a:buNone/>
            </a:pPr>
            <a:r>
              <a:t/>
            </a:r>
            <a:endParaRPr/>
          </a:p>
          <a:p>
            <a:pPr indent="0" lvl="0" marL="0" rtl="0" algn="ctr">
              <a:spcBef>
                <a:spcPts val="600"/>
              </a:spcBef>
              <a:spcAft>
                <a:spcPts val="0"/>
              </a:spcAft>
              <a:buNone/>
            </a:pPr>
            <a:r>
              <a:rPr lang="en-GB"/>
              <a:t>The img tag has a </a:t>
            </a:r>
            <a:r>
              <a:rPr b="1" lang="en-GB"/>
              <a:t>src</a:t>
            </a:r>
            <a:r>
              <a:rPr lang="en-GB"/>
              <a:t> </a:t>
            </a:r>
            <a:r>
              <a:rPr i="1" lang="en-GB"/>
              <a:t>attribute</a:t>
            </a:r>
            <a:r>
              <a:rPr lang="en-GB"/>
              <a:t>. This needs to be “within” the opening tag, and the </a:t>
            </a:r>
            <a:r>
              <a:rPr i="1" lang="en-GB"/>
              <a:t>value</a:t>
            </a:r>
            <a:r>
              <a:rPr lang="en-GB"/>
              <a:t> after “=” needs to be surrounded by quotes (‘single’ or “double” are ok.)</a:t>
            </a:r>
            <a:endParaRPr/>
          </a:p>
          <a:p>
            <a:pPr indent="0" lvl="0" marL="0" rtl="0" algn="ctr">
              <a:spcBef>
                <a:spcPts val="600"/>
              </a:spcBef>
              <a:spcAft>
                <a:spcPts val="0"/>
              </a:spcAft>
              <a:buNone/>
            </a:pPr>
            <a:r>
              <a:t/>
            </a:r>
            <a:endParaRPr/>
          </a:p>
          <a:p>
            <a:pPr indent="0" lvl="0" marL="0" algn="ctr">
              <a:spcBef>
                <a:spcPts val="600"/>
              </a:spcBef>
              <a:spcAft>
                <a:spcPts val="0"/>
              </a:spcAft>
              <a:buNone/>
            </a:pPr>
            <a:r>
              <a:rPr lang="en-GB"/>
              <a:t>This will load an image called </a:t>
            </a:r>
            <a:r>
              <a:rPr b="1" lang="en-GB"/>
              <a:t>cat.png</a:t>
            </a:r>
            <a:r>
              <a:rPr lang="en-GB"/>
              <a:t>, and show it on the webpage. </a:t>
            </a:r>
            <a:r>
              <a:rPr i="1" lang="en-GB"/>
              <a:t>However</a:t>
            </a:r>
            <a:r>
              <a:rPr lang="en-GB"/>
              <a:t>, CodePen doesn’t let you upload images to link to, so we’ll need to use one of several options, and fill in the full </a:t>
            </a:r>
            <a:r>
              <a:rPr b="1" lang="en-GB"/>
              <a:t>src</a:t>
            </a:r>
            <a:r>
              <a:rPr lang="en-GB"/>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Aside: </a:t>
            </a:r>
            <a:r>
              <a:rPr b="0" lang="en-GB"/>
              <a:t>Getting Images</a:t>
            </a:r>
            <a:endParaRPr b="0"/>
          </a:p>
        </p:txBody>
      </p:sp>
      <p:sp>
        <p:nvSpPr>
          <p:cNvPr id="348" name="Shape 34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GB"/>
              <a:t>Google Image search: </a:t>
            </a:r>
            <a:r>
              <a:rPr lang="en-GB" u="sng">
                <a:solidFill>
                  <a:schemeClr val="hlink"/>
                </a:solidFill>
                <a:hlinkClick r:id="rId3"/>
              </a:rPr>
              <a:t>http://images.google.com/</a:t>
            </a:r>
            <a:r>
              <a:rPr lang="en-GB"/>
              <a:t> </a:t>
            </a:r>
            <a:endParaRPr/>
          </a:p>
          <a:p>
            <a:pPr indent="-355600" lvl="1" marL="914400" rtl="0">
              <a:spcBef>
                <a:spcPts val="0"/>
              </a:spcBef>
              <a:spcAft>
                <a:spcPts val="0"/>
              </a:spcAft>
              <a:buSzPts val="2000"/>
              <a:buChar char="○"/>
            </a:pPr>
            <a:r>
              <a:rPr lang="en-GB"/>
              <a:t>You can search for </a:t>
            </a:r>
            <a:br>
              <a:rPr lang="en-GB"/>
            </a:br>
            <a:r>
              <a:rPr lang="en-GB"/>
              <a:t>“transparent” images, </a:t>
            </a:r>
            <a:br>
              <a:rPr lang="en-GB"/>
            </a:br>
            <a:r>
              <a:rPr lang="en-GB"/>
              <a:t>if you want those</a:t>
            </a:r>
            <a:br>
              <a:rPr lang="en-GB"/>
            </a:br>
            <a:r>
              <a:rPr lang="en-GB"/>
              <a:t>without backgrounds</a:t>
            </a:r>
            <a:endParaRPr/>
          </a:p>
          <a:p>
            <a:pPr indent="-355600" lvl="1" marL="914400" rtl="0">
              <a:spcBef>
                <a:spcPts val="0"/>
              </a:spcBef>
              <a:spcAft>
                <a:spcPts val="0"/>
              </a:spcAft>
              <a:buSzPts val="2000"/>
              <a:buChar char="○"/>
            </a:pPr>
            <a:r>
              <a:rPr lang="en-GB"/>
              <a:t>It’s under “Search</a:t>
            </a:r>
            <a:br>
              <a:rPr lang="en-GB"/>
            </a:br>
            <a:r>
              <a:rPr lang="en-GB"/>
              <a:t>Tools”, which has other</a:t>
            </a:r>
            <a:br>
              <a:rPr lang="en-GB"/>
            </a:br>
            <a:r>
              <a:rPr lang="en-GB"/>
              <a:t>handy options</a:t>
            </a:r>
            <a:endParaRPr/>
          </a:p>
          <a:p>
            <a:pPr indent="-381000" lvl="0" marL="457200" rtl="0">
              <a:spcBef>
                <a:spcPts val="0"/>
              </a:spcBef>
              <a:spcAft>
                <a:spcPts val="0"/>
              </a:spcAft>
              <a:buSzPts val="2400"/>
              <a:buChar char="●"/>
            </a:pPr>
            <a:r>
              <a:rPr lang="en-GB"/>
              <a:t>To get the </a:t>
            </a:r>
            <a:r>
              <a:rPr b="1" lang="en-GB"/>
              <a:t>src</a:t>
            </a:r>
            <a:r>
              <a:rPr lang="en-GB"/>
              <a:t>, click</a:t>
            </a:r>
            <a:br>
              <a:rPr lang="en-GB"/>
            </a:br>
            <a:r>
              <a:rPr lang="en-GB"/>
              <a:t>on it, then choose </a:t>
            </a:r>
            <a:r>
              <a:rPr b="1" lang="en-GB"/>
              <a:t>View</a:t>
            </a:r>
            <a:br>
              <a:rPr lang="en-GB"/>
            </a:br>
            <a:r>
              <a:rPr b="1" lang="en-GB"/>
              <a:t>Image</a:t>
            </a:r>
            <a:r>
              <a:rPr lang="en-GB"/>
              <a:t>, and copy the</a:t>
            </a:r>
            <a:br>
              <a:rPr lang="en-GB"/>
            </a:br>
            <a:r>
              <a:rPr lang="en-GB"/>
              <a:t>link from the top bar</a:t>
            </a:r>
            <a:endParaRPr/>
          </a:p>
        </p:txBody>
      </p:sp>
      <p:pic>
        <p:nvPicPr>
          <p:cNvPr id="349" name="Shape 349"/>
          <p:cNvPicPr preferRelativeResize="0"/>
          <p:nvPr/>
        </p:nvPicPr>
        <p:blipFill>
          <a:blip r:embed="rId4">
            <a:alphaModFix/>
          </a:blip>
          <a:stretch>
            <a:fillRect/>
          </a:stretch>
        </p:blipFill>
        <p:spPr>
          <a:xfrm>
            <a:off x="4297950" y="2390750"/>
            <a:ext cx="4759150" cy="1859050"/>
          </a:xfrm>
          <a:prstGeom prst="rect">
            <a:avLst/>
          </a:prstGeom>
          <a:noFill/>
          <a:ln>
            <a:noFill/>
          </a:ln>
        </p:spPr>
      </p:pic>
      <p:pic>
        <p:nvPicPr>
          <p:cNvPr id="350" name="Shape 350"/>
          <p:cNvPicPr preferRelativeResize="0"/>
          <p:nvPr/>
        </p:nvPicPr>
        <p:blipFill>
          <a:blip r:embed="rId5">
            <a:alphaModFix/>
          </a:blip>
          <a:stretch>
            <a:fillRect/>
          </a:stretch>
        </p:blipFill>
        <p:spPr>
          <a:xfrm>
            <a:off x="4297950" y="4707625"/>
            <a:ext cx="4545250" cy="2028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Aside: </a:t>
            </a:r>
            <a:r>
              <a:rPr b="0" lang="en-GB"/>
              <a:t>Getting Images</a:t>
            </a:r>
            <a:endParaRPr b="0"/>
          </a:p>
        </p:txBody>
      </p:sp>
      <p:sp>
        <p:nvSpPr>
          <p:cNvPr id="356" name="Shape 35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GB"/>
              <a:t>Giphy: </a:t>
            </a:r>
            <a:r>
              <a:rPr lang="en-GB" u="sng">
                <a:solidFill>
                  <a:schemeClr val="hlink"/>
                </a:solidFill>
                <a:hlinkClick r:id="rId3"/>
              </a:rPr>
              <a:t>http://giphy.com/</a:t>
            </a:r>
            <a:r>
              <a:rPr lang="en-GB"/>
              <a:t> </a:t>
            </a:r>
            <a:endParaRPr/>
          </a:p>
          <a:p>
            <a:pPr indent="-355600" lvl="1" marL="914400" rtl="0">
              <a:spcBef>
                <a:spcPts val="0"/>
              </a:spcBef>
              <a:spcAft>
                <a:spcPts val="0"/>
              </a:spcAft>
              <a:buSzPts val="2000"/>
              <a:buChar char="○"/>
            </a:pPr>
            <a:r>
              <a:rPr lang="en-GB"/>
              <a:t>For when you feel your eyes aren’t tired enough</a:t>
            </a:r>
            <a:endParaRPr/>
          </a:p>
        </p:txBody>
      </p:sp>
      <p:pic>
        <p:nvPicPr>
          <p:cNvPr descr="love kiss spongebob squarepants valentines day squarepants" id="357" name="Shape 357"/>
          <p:cNvPicPr preferRelativeResize="0"/>
          <p:nvPr/>
        </p:nvPicPr>
        <p:blipFill>
          <a:blip r:embed="rId4">
            <a:alphaModFix/>
          </a:blip>
          <a:stretch>
            <a:fillRect/>
          </a:stretch>
        </p:blipFill>
        <p:spPr>
          <a:xfrm>
            <a:off x="224975" y="2930900"/>
            <a:ext cx="2482325" cy="1652425"/>
          </a:xfrm>
          <a:prstGeom prst="rect">
            <a:avLst/>
          </a:prstGeom>
          <a:noFill/>
          <a:ln>
            <a:noFill/>
          </a:ln>
        </p:spPr>
      </p:pic>
      <p:pic>
        <p:nvPicPr>
          <p:cNvPr id="358" name="Shape 358"/>
          <p:cNvPicPr preferRelativeResize="0"/>
          <p:nvPr/>
        </p:nvPicPr>
        <p:blipFill>
          <a:blip r:embed="rId5">
            <a:alphaModFix/>
          </a:blip>
          <a:stretch>
            <a:fillRect/>
          </a:stretch>
        </p:blipFill>
        <p:spPr>
          <a:xfrm>
            <a:off x="2967800" y="2884025"/>
            <a:ext cx="5863675" cy="33099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Aside: </a:t>
            </a:r>
            <a:r>
              <a:rPr b="0" lang="en-GB"/>
              <a:t>Uploading Images</a:t>
            </a:r>
            <a:endParaRPr b="0"/>
          </a:p>
        </p:txBody>
      </p:sp>
      <p:sp>
        <p:nvSpPr>
          <p:cNvPr id="364" name="Shape 36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74650" lvl="0" marL="457200" rtl="0">
              <a:spcBef>
                <a:spcPts val="600"/>
              </a:spcBef>
              <a:spcAft>
                <a:spcPts val="0"/>
              </a:spcAft>
              <a:buSzPts val="2300"/>
              <a:buChar char="●"/>
            </a:pPr>
            <a:r>
              <a:rPr lang="en-GB" sz="2300"/>
              <a:t>What if you have your own images? We need to put them online. </a:t>
            </a:r>
            <a:endParaRPr sz="2300"/>
          </a:p>
          <a:p>
            <a:pPr indent="-374650" lvl="0" marL="457200" rtl="0">
              <a:spcBef>
                <a:spcPts val="0"/>
              </a:spcBef>
              <a:spcAft>
                <a:spcPts val="0"/>
              </a:spcAft>
              <a:buSzPts val="2300"/>
              <a:buChar char="●"/>
            </a:pPr>
            <a:r>
              <a:rPr lang="en-GB" sz="2300"/>
              <a:t>To do this, we’ll use Google Drive and </a:t>
            </a:r>
            <a:r>
              <a:rPr b="1" lang="en-GB" sz="2300"/>
              <a:t>GDURL</a:t>
            </a:r>
            <a:r>
              <a:rPr lang="en-GB" sz="2300"/>
              <a:t> at </a:t>
            </a:r>
            <a:r>
              <a:rPr lang="en-GB" sz="2300" u="sng">
                <a:solidFill>
                  <a:schemeClr val="hlink"/>
                </a:solidFill>
                <a:hlinkClick r:id="rId3"/>
              </a:rPr>
              <a:t>http://gdurl.com</a:t>
            </a:r>
            <a:endParaRPr sz="2300"/>
          </a:p>
          <a:p>
            <a:pPr indent="-374650" lvl="0" marL="457200" rtl="0">
              <a:spcBef>
                <a:spcPts val="0"/>
              </a:spcBef>
              <a:spcAft>
                <a:spcPts val="0"/>
              </a:spcAft>
              <a:buSzPts val="2300"/>
              <a:buChar char="●"/>
            </a:pPr>
            <a:r>
              <a:rPr lang="en-GB" sz="2300"/>
              <a:t>Either put your file in Drive, set it to public, and paste the link into GDURL, or connect your Drive.</a:t>
            </a:r>
            <a:endParaRPr sz="2300"/>
          </a:p>
        </p:txBody>
      </p:sp>
      <p:pic>
        <p:nvPicPr>
          <p:cNvPr id="365" name="Shape 365"/>
          <p:cNvPicPr preferRelativeResize="0"/>
          <p:nvPr/>
        </p:nvPicPr>
        <p:blipFill>
          <a:blip r:embed="rId4">
            <a:alphaModFix/>
          </a:blip>
          <a:stretch>
            <a:fillRect/>
          </a:stretch>
        </p:blipFill>
        <p:spPr>
          <a:xfrm>
            <a:off x="1559300" y="4235275"/>
            <a:ext cx="6025400" cy="26171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Aside: </a:t>
            </a:r>
            <a:r>
              <a:rPr b="0" lang="en-GB"/>
              <a:t>Uploading Images</a:t>
            </a:r>
            <a:endParaRPr b="0"/>
          </a:p>
        </p:txBody>
      </p:sp>
      <p:sp>
        <p:nvSpPr>
          <p:cNvPr id="371" name="Shape 37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74650" lvl="0" marL="457200" rtl="0">
              <a:spcBef>
                <a:spcPts val="600"/>
              </a:spcBef>
              <a:spcAft>
                <a:spcPts val="0"/>
              </a:spcAft>
              <a:buSzPts val="2300"/>
              <a:buChar char="●"/>
            </a:pPr>
            <a:r>
              <a:rPr lang="en-GB" sz="2300"/>
              <a:t>Or use Slack!</a:t>
            </a:r>
            <a:endParaRPr sz="2300"/>
          </a:p>
          <a:p>
            <a:pPr indent="-374650" lvl="0" marL="457200" rtl="0">
              <a:spcBef>
                <a:spcPts val="0"/>
              </a:spcBef>
              <a:spcAft>
                <a:spcPts val="0"/>
              </a:spcAft>
              <a:buSzPts val="2300"/>
              <a:buChar char="●"/>
            </a:pPr>
            <a:r>
              <a:rPr lang="en-GB" sz="2300"/>
              <a:t>Upload to Slack</a:t>
            </a:r>
            <a:endParaRPr sz="2300"/>
          </a:p>
          <a:p>
            <a:pPr indent="-374650" lvl="0" marL="457200" rtl="0">
              <a:spcBef>
                <a:spcPts val="0"/>
              </a:spcBef>
              <a:spcAft>
                <a:spcPts val="0"/>
              </a:spcAft>
              <a:buSzPts val="2300"/>
              <a:buChar char="●"/>
            </a:pPr>
            <a:r>
              <a:rPr lang="en-GB" sz="2300"/>
              <a:t>Click on the “...” and choose “Create External Link”</a:t>
            </a:r>
            <a:endParaRPr sz="2300"/>
          </a:p>
          <a:p>
            <a:pPr indent="-374650" lvl="0" marL="457200" rtl="0">
              <a:spcBef>
                <a:spcPts val="0"/>
              </a:spcBef>
              <a:spcAft>
                <a:spcPts val="0"/>
              </a:spcAft>
              <a:buSzPts val="2300"/>
              <a:buChar char="●"/>
            </a:pPr>
            <a:r>
              <a:rPr lang="en-GB" sz="2300"/>
              <a:t>Open the external link</a:t>
            </a:r>
            <a:endParaRPr sz="2300"/>
          </a:p>
          <a:p>
            <a:pPr indent="-374650" lvl="0" marL="457200" rtl="0">
              <a:spcBef>
                <a:spcPts val="0"/>
              </a:spcBef>
              <a:spcAft>
                <a:spcPts val="0"/>
              </a:spcAft>
              <a:buSzPts val="2300"/>
              <a:buChar char="●"/>
            </a:pPr>
            <a:r>
              <a:rPr lang="en-GB" sz="2300"/>
              <a:t>Right click on the image, and choose “Copy Image URL”</a:t>
            </a:r>
            <a:endParaRPr sz="2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Shape 37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GB"/>
              <a:t>&lt;a href="http://google.com"&gt;Go google it yourself, silly!&lt;/a&gt;</a:t>
            </a:r>
            <a:endParaRPr b="1"/>
          </a:p>
          <a:p>
            <a:pPr indent="0" lvl="0" marL="0" rtl="0" algn="ctr">
              <a:spcBef>
                <a:spcPts val="600"/>
              </a:spcBef>
              <a:spcAft>
                <a:spcPts val="0"/>
              </a:spcAft>
              <a:buNone/>
            </a:pPr>
            <a:r>
              <a:t/>
            </a:r>
            <a:endParaRPr b="1"/>
          </a:p>
          <a:p>
            <a:pPr indent="0" lvl="0" marL="0" rtl="0" algn="ctr">
              <a:spcBef>
                <a:spcPts val="600"/>
              </a:spcBef>
              <a:spcAft>
                <a:spcPts val="0"/>
              </a:spcAft>
              <a:buNone/>
            </a:pPr>
            <a:r>
              <a:rPr lang="en-GB"/>
              <a:t>This becomes</a:t>
            </a:r>
            <a:endParaRPr/>
          </a:p>
          <a:p>
            <a:pPr indent="0" lvl="0" marL="0" rtl="0" algn="ctr">
              <a:spcBef>
                <a:spcPts val="600"/>
              </a:spcBef>
              <a:spcAft>
                <a:spcPts val="0"/>
              </a:spcAft>
              <a:buNone/>
            </a:pPr>
            <a:r>
              <a:rPr lang="en-GB" u="sng">
                <a:solidFill>
                  <a:schemeClr val="hlink"/>
                </a:solidFill>
                <a:hlinkClick r:id="rId3"/>
              </a:rPr>
              <a:t>Go google it yourself, silly!</a:t>
            </a:r>
            <a:endParaRPr/>
          </a:p>
          <a:p>
            <a:pPr indent="0" lvl="0" marL="0" rtl="0" algn="ctr">
              <a:spcBef>
                <a:spcPts val="600"/>
              </a:spcBef>
              <a:spcAft>
                <a:spcPts val="0"/>
              </a:spcAft>
              <a:buNone/>
            </a:pPr>
            <a:r>
              <a:t/>
            </a:r>
            <a:endParaRPr/>
          </a:p>
          <a:p>
            <a:pPr indent="0" lvl="0" marL="0" rtl="0" algn="ctr">
              <a:spcBef>
                <a:spcPts val="600"/>
              </a:spcBef>
              <a:spcAft>
                <a:spcPts val="0"/>
              </a:spcAft>
              <a:buNone/>
            </a:pPr>
            <a:r>
              <a:rPr lang="en-GB"/>
              <a:t>The </a:t>
            </a:r>
            <a:r>
              <a:rPr b="1" lang="en-GB"/>
              <a:t>href</a:t>
            </a:r>
            <a:r>
              <a:rPr lang="en-GB"/>
              <a:t> </a:t>
            </a:r>
            <a:r>
              <a:rPr i="1" lang="en-GB"/>
              <a:t>attribute</a:t>
            </a:r>
            <a:r>
              <a:rPr lang="en-GB"/>
              <a:t>: That’s the link to go to. You </a:t>
            </a:r>
            <a:r>
              <a:rPr i="1" lang="en-GB"/>
              <a:t>need</a:t>
            </a:r>
            <a:r>
              <a:rPr lang="en-GB"/>
              <a:t> http:// in front for an external website, e.g. </a:t>
            </a:r>
            <a:r>
              <a:rPr lang="en-GB" u="sng">
                <a:solidFill>
                  <a:schemeClr val="hlink"/>
                </a:solidFill>
                <a:hlinkClick r:id="rId4"/>
              </a:rPr>
              <a:t>http://codecamp3.com</a:t>
            </a:r>
            <a:r>
              <a:rPr lang="en-GB"/>
              <a:t>, not codecamp3.com. </a:t>
            </a:r>
            <a:endParaRPr/>
          </a:p>
          <a:p>
            <a:pPr indent="0" lvl="0" marL="0" algn="ctr">
              <a:spcBef>
                <a:spcPts val="600"/>
              </a:spcBef>
              <a:spcAft>
                <a:spcPts val="0"/>
              </a:spcAft>
              <a:buNone/>
            </a:pPr>
            <a:r>
              <a:rPr b="1" lang="en-GB"/>
              <a:t>Inside the tag</a:t>
            </a:r>
            <a:r>
              <a:rPr lang="en-GB"/>
              <a:t>: That’s the text to show.</a:t>
            </a:r>
            <a:endParaRPr/>
          </a:p>
        </p:txBody>
      </p:sp>
      <p:sp>
        <p:nvSpPr>
          <p:cNvPr id="377" name="Shape 377"/>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Links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GB"/>
              <a:t>Learning new languages/frameworks is </a:t>
            </a:r>
            <a:r>
              <a:rPr i="1" lang="en-GB"/>
              <a:t>hard</a:t>
            </a:r>
            <a:endParaRPr i="1"/>
          </a:p>
          <a:p>
            <a:pPr indent="-355600" lvl="1" marL="914400" rtl="0">
              <a:spcBef>
                <a:spcPts val="0"/>
              </a:spcBef>
              <a:spcAft>
                <a:spcPts val="0"/>
              </a:spcAft>
              <a:buSzPts val="2000"/>
              <a:buChar char="○"/>
            </a:pPr>
            <a:r>
              <a:rPr lang="en-GB"/>
              <a:t>But you can do it</a:t>
            </a:r>
            <a:endParaRPr/>
          </a:p>
          <a:p>
            <a:pPr indent="-355600" lvl="1" marL="914400" rtl="0">
              <a:spcBef>
                <a:spcPts val="0"/>
              </a:spcBef>
              <a:spcAft>
                <a:spcPts val="0"/>
              </a:spcAft>
              <a:buSzPts val="2000"/>
              <a:buChar char="○"/>
            </a:pPr>
            <a:r>
              <a:rPr lang="en-GB"/>
              <a:t>Probably</a:t>
            </a:r>
            <a:endParaRPr/>
          </a:p>
          <a:p>
            <a:pPr indent="-381000" lvl="0" marL="457200" rtl="0">
              <a:spcBef>
                <a:spcPts val="0"/>
              </a:spcBef>
              <a:spcAft>
                <a:spcPts val="0"/>
              </a:spcAft>
              <a:buSzPts val="2400"/>
              <a:buChar char="●"/>
            </a:pPr>
            <a:r>
              <a:rPr lang="en-GB"/>
              <a:t>What we expect from you:</a:t>
            </a:r>
            <a:endParaRPr/>
          </a:p>
          <a:p>
            <a:pPr indent="-355600" lvl="1" marL="914400" rtl="0">
              <a:spcBef>
                <a:spcPts val="0"/>
              </a:spcBef>
              <a:spcAft>
                <a:spcPts val="0"/>
              </a:spcAft>
              <a:buSzPts val="2000"/>
              <a:buChar char="○"/>
            </a:pPr>
            <a:r>
              <a:rPr lang="en-GB"/>
              <a:t>Be patient, type out lots of code, and make lots of mistakes typing out things! It’s OK.</a:t>
            </a:r>
            <a:endParaRPr/>
          </a:p>
          <a:p>
            <a:pPr indent="-355600" lvl="1" marL="914400" rtl="0">
              <a:spcBef>
                <a:spcPts val="0"/>
              </a:spcBef>
              <a:spcAft>
                <a:spcPts val="0"/>
              </a:spcAft>
              <a:buSzPts val="2000"/>
              <a:buChar char="○"/>
            </a:pPr>
            <a:r>
              <a:rPr lang="en-GB"/>
              <a:t>Ask your friends and search on Google for error messages before asking questions. Try </a:t>
            </a:r>
            <a:r>
              <a:rPr lang="en-GB" u="sng">
                <a:solidFill>
                  <a:schemeClr val="hlink"/>
                </a:solidFill>
                <a:hlinkClick r:id="rId3"/>
              </a:rPr>
              <a:t>Stack Overflow</a:t>
            </a:r>
            <a:r>
              <a:rPr lang="en-GB"/>
              <a:t>.</a:t>
            </a:r>
            <a:endParaRPr/>
          </a:p>
          <a:p>
            <a:pPr indent="-355600" lvl="1" marL="914400" rtl="0">
              <a:spcBef>
                <a:spcPts val="0"/>
              </a:spcBef>
              <a:spcAft>
                <a:spcPts val="0"/>
              </a:spcAft>
              <a:buSzPts val="2000"/>
              <a:buChar char="○"/>
            </a:pPr>
            <a:r>
              <a:rPr lang="en-GB"/>
              <a:t>Talk on Slack to help one another out</a:t>
            </a:r>
            <a:endParaRPr/>
          </a:p>
          <a:p>
            <a:pPr indent="-381000" lvl="0" marL="457200" rtl="0">
              <a:spcBef>
                <a:spcPts val="0"/>
              </a:spcBef>
              <a:spcAft>
                <a:spcPts val="0"/>
              </a:spcAft>
              <a:buSzPts val="2400"/>
              <a:buChar char="●"/>
            </a:pPr>
            <a:r>
              <a:rPr lang="en-GB"/>
              <a:t>Classroom expectations</a:t>
            </a:r>
            <a:endParaRPr/>
          </a:p>
          <a:p>
            <a:pPr indent="-355600" lvl="1" marL="914400" rtl="0">
              <a:spcBef>
                <a:spcPts val="0"/>
              </a:spcBef>
              <a:spcAft>
                <a:spcPts val="0"/>
              </a:spcAft>
              <a:buSzPts val="2000"/>
              <a:buChar char="○"/>
            </a:pPr>
            <a:r>
              <a:rPr lang="en-GB"/>
              <a:t>If you’re bored/lost, tell us</a:t>
            </a:r>
            <a:endParaRPr/>
          </a:p>
          <a:p>
            <a:pPr indent="-355600" lvl="1" marL="914400" rtl="0">
              <a:spcBef>
                <a:spcPts val="0"/>
              </a:spcBef>
              <a:spcAft>
                <a:spcPts val="0"/>
              </a:spcAft>
              <a:buSzPts val="2000"/>
              <a:buChar char="○"/>
            </a:pPr>
            <a:r>
              <a:rPr lang="en-GB"/>
              <a:t>Don’t break any school lab rules</a:t>
            </a:r>
            <a:endParaRPr/>
          </a:p>
        </p:txBody>
      </p:sp>
      <p:sp>
        <p:nvSpPr>
          <p:cNvPr id="161" name="Shape 161"/>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Expectations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Lists: </a:t>
            </a:r>
            <a:r>
              <a:rPr i="1" lang="en-GB"/>
              <a:t>Unordered</a:t>
            </a:r>
            <a:r>
              <a:rPr lang="en-GB"/>
              <a:t> Lists</a:t>
            </a:r>
            <a:endParaRPr/>
          </a:p>
        </p:txBody>
      </p:sp>
      <p:sp>
        <p:nvSpPr>
          <p:cNvPr id="383" name="Shape 383"/>
          <p:cNvSpPr txBox="1"/>
          <p:nvPr>
            <p:ph idx="1" type="body"/>
          </p:nvPr>
        </p:nvSpPr>
        <p:spPr>
          <a:xfrm>
            <a:off x="457200" y="1600200"/>
            <a:ext cx="39723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GB"/>
              <a:t>&lt;h1&gt;A list of fruit&lt;/h1&gt;</a:t>
            </a:r>
            <a:endParaRPr b="1"/>
          </a:p>
          <a:p>
            <a:pPr indent="0" lvl="0" marL="0" rtl="0">
              <a:spcBef>
                <a:spcPts val="600"/>
              </a:spcBef>
              <a:spcAft>
                <a:spcPts val="0"/>
              </a:spcAft>
              <a:buNone/>
            </a:pPr>
            <a:r>
              <a:rPr b="1" lang="en-GB"/>
              <a:t>&lt;ul&gt;</a:t>
            </a:r>
            <a:endParaRPr b="1"/>
          </a:p>
          <a:p>
            <a:pPr indent="0" lvl="0" marL="0" rtl="0">
              <a:spcBef>
                <a:spcPts val="600"/>
              </a:spcBef>
              <a:spcAft>
                <a:spcPts val="0"/>
              </a:spcAft>
              <a:buNone/>
            </a:pPr>
            <a:r>
              <a:rPr b="1" lang="en-GB"/>
              <a:t>    &lt;li&gt;Bananas&lt;/li&gt;</a:t>
            </a:r>
            <a:endParaRPr b="1"/>
          </a:p>
          <a:p>
            <a:pPr indent="0" lvl="0" marL="0" rtl="0">
              <a:spcBef>
                <a:spcPts val="600"/>
              </a:spcBef>
              <a:spcAft>
                <a:spcPts val="0"/>
              </a:spcAft>
              <a:buNone/>
            </a:pPr>
            <a:r>
              <a:rPr b="1" lang="en-GB"/>
              <a:t>    &lt;li&gt;Strawberries&lt;/li&gt;</a:t>
            </a:r>
            <a:endParaRPr b="1"/>
          </a:p>
          <a:p>
            <a:pPr indent="0" lvl="0" marL="0" rtl="0">
              <a:spcBef>
                <a:spcPts val="600"/>
              </a:spcBef>
              <a:spcAft>
                <a:spcPts val="0"/>
              </a:spcAft>
              <a:buNone/>
            </a:pPr>
            <a:r>
              <a:rPr b="1" lang="en-GB"/>
              <a:t>    &lt;li&gt;Papayas&lt;/li&gt;</a:t>
            </a:r>
            <a:endParaRPr b="1"/>
          </a:p>
          <a:p>
            <a:pPr indent="0" lvl="0" marL="0">
              <a:spcBef>
                <a:spcPts val="600"/>
              </a:spcBef>
              <a:spcAft>
                <a:spcPts val="0"/>
              </a:spcAft>
              <a:buNone/>
            </a:pPr>
            <a:r>
              <a:rPr b="1" lang="en-GB"/>
              <a:t> &lt;/ul&gt;</a:t>
            </a:r>
            <a:endParaRPr b="1"/>
          </a:p>
        </p:txBody>
      </p:sp>
      <p:sp>
        <p:nvSpPr>
          <p:cNvPr id="384" name="Shape 384"/>
          <p:cNvSpPr txBox="1"/>
          <p:nvPr>
            <p:ph idx="1" type="body"/>
          </p:nvPr>
        </p:nvSpPr>
        <p:spPr>
          <a:xfrm>
            <a:off x="4512275" y="1600200"/>
            <a:ext cx="39723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GB" sz="3600"/>
              <a:t>A list of fruit</a:t>
            </a:r>
            <a:endParaRPr b="1" sz="3600"/>
          </a:p>
          <a:p>
            <a:pPr indent="0" lvl="0" marL="0" rtl="0">
              <a:spcBef>
                <a:spcPts val="600"/>
              </a:spcBef>
              <a:spcAft>
                <a:spcPts val="0"/>
              </a:spcAft>
              <a:buNone/>
            </a:pPr>
            <a:r>
              <a:t/>
            </a:r>
            <a:endParaRPr/>
          </a:p>
          <a:p>
            <a:pPr indent="-381000" lvl="0" marL="457200" rtl="0">
              <a:spcBef>
                <a:spcPts val="600"/>
              </a:spcBef>
              <a:spcAft>
                <a:spcPts val="0"/>
              </a:spcAft>
              <a:buSzPts val="2400"/>
              <a:buChar char="●"/>
            </a:pPr>
            <a:r>
              <a:rPr lang="en-GB"/>
              <a:t>Bananas</a:t>
            </a:r>
            <a:endParaRPr/>
          </a:p>
          <a:p>
            <a:pPr indent="-381000" lvl="0" marL="457200" rtl="0">
              <a:spcBef>
                <a:spcPts val="0"/>
              </a:spcBef>
              <a:spcAft>
                <a:spcPts val="0"/>
              </a:spcAft>
              <a:buSzPts val="2400"/>
              <a:buChar char="●"/>
            </a:pPr>
            <a:r>
              <a:rPr lang="en-GB"/>
              <a:t>Strawberries</a:t>
            </a:r>
            <a:endParaRPr/>
          </a:p>
          <a:p>
            <a:pPr indent="-381000" lvl="0" marL="457200" rtl="0">
              <a:spcBef>
                <a:spcPts val="0"/>
              </a:spcBef>
              <a:spcAft>
                <a:spcPts val="0"/>
              </a:spcAft>
              <a:buSzPts val="2400"/>
              <a:buChar char="●"/>
            </a:pPr>
            <a:r>
              <a:rPr lang="en-GB"/>
              <a:t>Papayas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ph idx="1" type="body"/>
          </p:nvPr>
        </p:nvSpPr>
        <p:spPr>
          <a:xfrm>
            <a:off x="4512275" y="1600200"/>
            <a:ext cx="39723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GB" sz="3600"/>
              <a:t>My favourite Code Camp 3 courses</a:t>
            </a:r>
            <a:endParaRPr b="1" sz="3600"/>
          </a:p>
          <a:p>
            <a:pPr indent="0" lvl="0" marL="0" rtl="0">
              <a:spcBef>
                <a:spcPts val="600"/>
              </a:spcBef>
              <a:spcAft>
                <a:spcPts val="0"/>
              </a:spcAft>
              <a:buNone/>
            </a:pPr>
            <a:r>
              <a:t/>
            </a:r>
            <a:endParaRPr/>
          </a:p>
          <a:p>
            <a:pPr indent="-381000" lvl="0" marL="457200" rtl="0">
              <a:spcBef>
                <a:spcPts val="600"/>
              </a:spcBef>
              <a:spcAft>
                <a:spcPts val="0"/>
              </a:spcAft>
              <a:buSzPts val="2400"/>
              <a:buAutoNum type="arabicPeriod"/>
            </a:pPr>
            <a:r>
              <a:rPr lang="en-GB"/>
              <a:t>Web Development</a:t>
            </a:r>
            <a:endParaRPr/>
          </a:p>
          <a:p>
            <a:pPr indent="-381000" lvl="0" marL="457200" rtl="0">
              <a:spcBef>
                <a:spcPts val="0"/>
              </a:spcBef>
              <a:spcAft>
                <a:spcPts val="0"/>
              </a:spcAft>
              <a:buSzPts val="2400"/>
              <a:buAutoNum type="arabicPeriod"/>
            </a:pPr>
            <a:r>
              <a:rPr lang="en-GB"/>
              <a:t>That’s all</a:t>
            </a:r>
            <a:endParaRPr/>
          </a:p>
          <a:p>
            <a:pPr indent="-381000" lvl="0" marL="457200" rtl="0">
              <a:spcBef>
                <a:spcPts val="0"/>
              </a:spcBef>
              <a:spcAft>
                <a:spcPts val="0"/>
              </a:spcAft>
              <a:buSzPts val="2400"/>
              <a:buAutoNum type="arabicPeriod"/>
            </a:pPr>
            <a:r>
              <a:rPr lang="en-GB"/>
              <a:t>Yeah</a:t>
            </a:r>
            <a:endParaRPr/>
          </a:p>
        </p:txBody>
      </p:sp>
      <p:sp>
        <p:nvSpPr>
          <p:cNvPr id="390" name="Shape 390"/>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Lists: </a:t>
            </a:r>
            <a:r>
              <a:rPr i="1" lang="en-GB"/>
              <a:t>Ordered</a:t>
            </a:r>
            <a:r>
              <a:rPr lang="en-GB"/>
              <a:t> Lists</a:t>
            </a:r>
            <a:endParaRPr/>
          </a:p>
        </p:txBody>
      </p:sp>
      <p:sp>
        <p:nvSpPr>
          <p:cNvPr id="391" name="Shape 391"/>
          <p:cNvSpPr txBox="1"/>
          <p:nvPr>
            <p:ph idx="1" type="body"/>
          </p:nvPr>
        </p:nvSpPr>
        <p:spPr>
          <a:xfrm>
            <a:off x="457200" y="1600200"/>
            <a:ext cx="39723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GB"/>
              <a:t>&lt;h1&gt;My favourite Code Camp 3 courses&lt;/h1&gt;</a:t>
            </a:r>
            <a:endParaRPr b="1"/>
          </a:p>
          <a:p>
            <a:pPr indent="0" lvl="0" marL="0" rtl="0">
              <a:spcBef>
                <a:spcPts val="600"/>
              </a:spcBef>
              <a:spcAft>
                <a:spcPts val="0"/>
              </a:spcAft>
              <a:buNone/>
            </a:pPr>
            <a:r>
              <a:rPr b="1" lang="en-GB"/>
              <a:t>&lt;ol&gt;</a:t>
            </a:r>
            <a:endParaRPr b="1"/>
          </a:p>
          <a:p>
            <a:pPr indent="0" lvl="0" marL="0" rtl="0">
              <a:spcBef>
                <a:spcPts val="600"/>
              </a:spcBef>
              <a:spcAft>
                <a:spcPts val="0"/>
              </a:spcAft>
              <a:buNone/>
            </a:pPr>
            <a:r>
              <a:rPr b="1" lang="en-GB"/>
              <a:t>    &lt;li&gt;Web Development&lt;/li&gt;</a:t>
            </a:r>
            <a:endParaRPr b="1"/>
          </a:p>
          <a:p>
            <a:pPr indent="0" lvl="0" marL="0" rtl="0">
              <a:spcBef>
                <a:spcPts val="600"/>
              </a:spcBef>
              <a:spcAft>
                <a:spcPts val="0"/>
              </a:spcAft>
              <a:buNone/>
            </a:pPr>
            <a:r>
              <a:rPr b="1" lang="en-GB"/>
              <a:t>    &lt;li&gt;That’s all&lt;/li&gt;</a:t>
            </a:r>
            <a:endParaRPr b="1"/>
          </a:p>
          <a:p>
            <a:pPr indent="0" lvl="0" marL="0" rtl="0">
              <a:spcBef>
                <a:spcPts val="600"/>
              </a:spcBef>
              <a:spcAft>
                <a:spcPts val="0"/>
              </a:spcAft>
              <a:buNone/>
            </a:pPr>
            <a:r>
              <a:rPr b="1" lang="en-GB"/>
              <a:t>    &lt;li&gt;Yeah&lt;/li&gt;</a:t>
            </a:r>
            <a:endParaRPr b="1"/>
          </a:p>
          <a:p>
            <a:pPr indent="0" lvl="0" marL="0" rtl="0">
              <a:spcBef>
                <a:spcPts val="600"/>
              </a:spcBef>
              <a:spcAft>
                <a:spcPts val="0"/>
              </a:spcAft>
              <a:buNone/>
            </a:pPr>
            <a:r>
              <a:rPr b="1" lang="en-GB"/>
              <a:t> &lt;/ol&gt;</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Shape 396"/>
          <p:cNvSpPr txBox="1"/>
          <p:nvPr>
            <p:ph idx="1" type="body"/>
          </p:nvPr>
        </p:nvSpPr>
        <p:spPr>
          <a:xfrm>
            <a:off x="457200" y="1600200"/>
            <a:ext cx="5514000" cy="4967700"/>
          </a:xfrm>
          <a:prstGeom prst="rect">
            <a:avLst/>
          </a:prstGeom>
        </p:spPr>
        <p:txBody>
          <a:bodyPr anchorCtr="0" anchor="t" bIns="91425" lIns="91425" spcFirstLastPara="1" rIns="91425" wrap="square" tIns="91425">
            <a:noAutofit/>
          </a:bodyPr>
          <a:lstStyle/>
          <a:p>
            <a:pPr indent="0" lvl="0" marL="0" rtl="0">
              <a:lnSpc>
                <a:spcPct val="115000"/>
              </a:lnSpc>
              <a:spcBef>
                <a:spcPts val="600"/>
              </a:spcBef>
              <a:spcAft>
                <a:spcPts val="0"/>
              </a:spcAft>
              <a:buNone/>
            </a:pPr>
            <a:r>
              <a:rPr lang="en-GB"/>
              <a:t>Trying to remember </a:t>
            </a:r>
            <a:r>
              <a:rPr i="1" lang="en-GB"/>
              <a:t>all</a:t>
            </a:r>
            <a:r>
              <a:rPr lang="en-GB"/>
              <a:t> the HTML tags</a:t>
            </a:r>
            <a:br>
              <a:rPr lang="en-GB"/>
            </a:br>
            <a:r>
              <a:rPr lang="en-GB"/>
              <a:t>is like trying to learn all the Pokemon</a:t>
            </a:r>
            <a:br>
              <a:rPr lang="en-GB"/>
            </a:br>
            <a:r>
              <a:rPr lang="en-GB"/>
              <a:t>names—admirable, but ridiculous.</a:t>
            </a:r>
            <a:endParaRPr/>
          </a:p>
          <a:p>
            <a:pPr indent="0" lvl="0" marL="0" rtl="0">
              <a:lnSpc>
                <a:spcPct val="115000"/>
              </a:lnSpc>
              <a:spcBef>
                <a:spcPts val="600"/>
              </a:spcBef>
              <a:spcAft>
                <a:spcPts val="0"/>
              </a:spcAft>
              <a:buNone/>
            </a:pPr>
            <a:r>
              <a:t/>
            </a:r>
            <a:endParaRPr/>
          </a:p>
          <a:p>
            <a:pPr indent="0" lvl="0" marL="0" rtl="0">
              <a:lnSpc>
                <a:spcPct val="115000"/>
              </a:lnSpc>
              <a:spcBef>
                <a:spcPts val="600"/>
              </a:spcBef>
              <a:spcAft>
                <a:spcPts val="0"/>
              </a:spcAft>
              <a:buNone/>
            </a:pPr>
            <a:r>
              <a:rPr lang="en-GB"/>
              <a:t>Here are some handy references:</a:t>
            </a:r>
            <a:endParaRPr/>
          </a:p>
          <a:p>
            <a:pPr indent="-368300" lvl="0" marL="457200" rtl="0">
              <a:lnSpc>
                <a:spcPct val="115000"/>
              </a:lnSpc>
              <a:spcBef>
                <a:spcPts val="600"/>
              </a:spcBef>
              <a:spcAft>
                <a:spcPts val="0"/>
              </a:spcAft>
              <a:buSzPts val="2200"/>
              <a:buChar char="●"/>
            </a:pPr>
            <a:r>
              <a:rPr lang="en-GB" sz="2200" u="sng">
                <a:solidFill>
                  <a:schemeClr val="hlink"/>
                </a:solidFill>
                <a:hlinkClick r:id="rId3"/>
              </a:rPr>
              <a:t>http://www.htmldog.com/references/html/tags/</a:t>
            </a:r>
            <a:r>
              <a:rPr lang="en-GB" sz="2200" u="sng"/>
              <a:t> </a:t>
            </a:r>
            <a:endParaRPr sz="2200" u="sng"/>
          </a:p>
          <a:p>
            <a:pPr indent="-368300" lvl="0" marL="457200" rtl="0">
              <a:lnSpc>
                <a:spcPct val="115000"/>
              </a:lnSpc>
              <a:spcBef>
                <a:spcPts val="0"/>
              </a:spcBef>
              <a:spcAft>
                <a:spcPts val="0"/>
              </a:spcAft>
              <a:buSzPts val="2200"/>
              <a:buChar char="●"/>
            </a:pPr>
            <a:r>
              <a:rPr lang="en-GB" sz="2200" u="sng">
                <a:solidFill>
                  <a:schemeClr val="hlink"/>
                </a:solidFill>
                <a:hlinkClick r:id="rId4"/>
              </a:rPr>
              <a:t>http://web.stanford.edu/group/csp/cs21/htmlcheatsheet.pdf</a:t>
            </a:r>
            <a:r>
              <a:rPr lang="en-GB" sz="2200" u="sng"/>
              <a:t> </a:t>
            </a:r>
            <a:endParaRPr sz="2200" u="sng"/>
          </a:p>
          <a:p>
            <a:pPr indent="-368300" lvl="0" marL="457200" rtl="0">
              <a:lnSpc>
                <a:spcPct val="115000"/>
              </a:lnSpc>
              <a:spcBef>
                <a:spcPts val="0"/>
              </a:spcBef>
              <a:spcAft>
                <a:spcPts val="0"/>
              </a:spcAft>
              <a:buSzPts val="2200"/>
              <a:buChar char="●"/>
            </a:pPr>
            <a:r>
              <a:rPr lang="en-GB" sz="2200" u="sng">
                <a:solidFill>
                  <a:schemeClr val="hlink"/>
                </a:solidFill>
                <a:hlinkClick r:id="rId5"/>
              </a:rPr>
              <a:t>https://developer.mozilla.org/en-US/docs/Web/HTML/Element</a:t>
            </a:r>
            <a:endParaRPr sz="2200" u="sng"/>
          </a:p>
        </p:txBody>
      </p:sp>
      <p:sp>
        <p:nvSpPr>
          <p:cNvPr id="397" name="Shape 397"/>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HTML References</a:t>
            </a:r>
            <a:endParaRPr/>
          </a:p>
        </p:txBody>
      </p:sp>
      <p:pic>
        <p:nvPicPr>
          <p:cNvPr id="398" name="Shape 398"/>
          <p:cNvPicPr preferRelativeResize="0"/>
          <p:nvPr/>
        </p:nvPicPr>
        <p:blipFill>
          <a:blip r:embed="rId6">
            <a:alphaModFix/>
          </a:blip>
          <a:stretch>
            <a:fillRect/>
          </a:stretch>
        </p:blipFill>
        <p:spPr>
          <a:xfrm>
            <a:off x="6083050" y="1773550"/>
            <a:ext cx="2916924" cy="364614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txBox="1"/>
          <p:nvPr>
            <p:ph type="title"/>
          </p:nvPr>
        </p:nvSpPr>
        <p:spPr>
          <a:xfrm>
            <a:off x="457200" y="50"/>
            <a:ext cx="8229600" cy="6858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solidFill>
                  <a:srgbClr val="FFFF00"/>
                </a:solidFill>
              </a:rPr>
              <a:t>Exercise </a:t>
            </a:r>
            <a:r>
              <a:rPr b="0" lang="en-GB">
                <a:solidFill>
                  <a:srgbClr val="FFFF00"/>
                </a:solidFill>
              </a:rPr>
              <a:t>(20 minutes)</a:t>
            </a:r>
            <a:endParaRPr b="0" sz="3600">
              <a:solidFill>
                <a:srgbClr val="FFFF00"/>
              </a:solidFill>
            </a:endParaRPr>
          </a:p>
          <a:p>
            <a:pPr indent="0" lvl="0" marL="0" rtl="0">
              <a:spcBef>
                <a:spcPts val="0"/>
              </a:spcBef>
              <a:spcAft>
                <a:spcPts val="0"/>
              </a:spcAft>
              <a:buNone/>
            </a:pPr>
            <a:r>
              <a:rPr b="0" lang="en-GB" sz="3600">
                <a:solidFill>
                  <a:srgbClr val="FFFFFF"/>
                </a:solidFill>
              </a:rPr>
              <a:t>Create a profile page for yourself on CodePen. </a:t>
            </a:r>
            <a:endParaRPr b="0" sz="3600">
              <a:solidFill>
                <a:srgbClr val="FFFFFF"/>
              </a:solidFill>
            </a:endParaRPr>
          </a:p>
          <a:p>
            <a:pPr indent="0" lvl="0" marL="0" rtl="0">
              <a:spcBef>
                <a:spcPts val="0"/>
              </a:spcBef>
              <a:spcAft>
                <a:spcPts val="0"/>
              </a:spcAft>
              <a:buNone/>
            </a:pPr>
            <a:r>
              <a:rPr b="0" lang="en-GB" sz="3600">
                <a:solidFill>
                  <a:srgbClr val="FFFFFF"/>
                </a:solidFill>
              </a:rPr>
              <a:t>Make sure it has your name, school(s), interests (as a list), and a profile picture. </a:t>
            </a:r>
            <a:endParaRPr b="0" sz="3600">
              <a:solidFill>
                <a:srgbClr val="FFFFFF"/>
              </a:solidFill>
            </a:endParaRPr>
          </a:p>
          <a:p>
            <a:pPr indent="0" lvl="0" marL="0" rtl="0">
              <a:spcBef>
                <a:spcPts val="0"/>
              </a:spcBef>
              <a:spcAft>
                <a:spcPts val="0"/>
              </a:spcAft>
              <a:buNone/>
            </a:pPr>
            <a:r>
              <a:t/>
            </a:r>
            <a:endParaRPr b="0" sz="3600">
              <a:solidFill>
                <a:srgbClr val="FFFFFF"/>
              </a:solidFill>
            </a:endParaRPr>
          </a:p>
          <a:p>
            <a:pPr indent="0" lvl="0" marL="0" rtl="0">
              <a:spcBef>
                <a:spcPts val="0"/>
              </a:spcBef>
              <a:spcAft>
                <a:spcPts val="0"/>
              </a:spcAft>
              <a:buNone/>
            </a:pPr>
            <a:r>
              <a:rPr b="0" lang="en-GB" sz="3600">
                <a:solidFill>
                  <a:srgbClr val="FFFFFF"/>
                </a:solidFill>
              </a:rPr>
              <a:t>To preview, look for the </a:t>
            </a:r>
            <a:r>
              <a:rPr lang="en-GB" sz="3600">
                <a:solidFill>
                  <a:srgbClr val="FFFFFF"/>
                </a:solidFill>
              </a:rPr>
              <a:t>Change View</a:t>
            </a:r>
            <a:r>
              <a:rPr b="0" lang="en-GB" sz="3600">
                <a:solidFill>
                  <a:srgbClr val="FFFFFF"/>
                </a:solidFill>
              </a:rPr>
              <a:t> button, and choose “Full”. </a:t>
            </a:r>
            <a:r>
              <a:rPr b="0" lang="en-GB" sz="3600" u="sng">
                <a:solidFill>
                  <a:srgbClr val="FFFFFF"/>
                </a:solidFill>
                <a:hlinkClick r:id="rId3"/>
              </a:rPr>
              <a:t>Here is a profile of a potato</a:t>
            </a:r>
            <a:r>
              <a:rPr b="0" lang="en-GB" sz="3600">
                <a:solidFill>
                  <a:srgbClr val="FFFFFF"/>
                </a:solidFill>
              </a:rPr>
              <a:t>.</a:t>
            </a:r>
            <a:endParaRPr b="0" sz="3600">
              <a:solidFill>
                <a:srgbClr val="FFFFFF"/>
              </a:solidFill>
            </a:endParaRPr>
          </a:p>
          <a:p>
            <a:pPr indent="0" lvl="0" marL="0" rtl="0">
              <a:spcBef>
                <a:spcPts val="0"/>
              </a:spcBef>
              <a:spcAft>
                <a:spcPts val="0"/>
              </a:spcAft>
              <a:buNone/>
            </a:pPr>
            <a:r>
              <a:t/>
            </a:r>
            <a:endParaRPr b="0" sz="3600">
              <a:solidFill>
                <a:srgbClr val="FFFFFF"/>
              </a:solidFill>
            </a:endParaRPr>
          </a:p>
          <a:p>
            <a:pPr indent="0" lvl="0" marL="0" rtl="0">
              <a:spcBef>
                <a:spcPts val="0"/>
              </a:spcBef>
              <a:spcAft>
                <a:spcPts val="0"/>
              </a:spcAft>
              <a:buNone/>
            </a:pPr>
            <a:r>
              <a:rPr lang="en-GB" sz="3600">
                <a:solidFill>
                  <a:srgbClr val="FFFFFF"/>
                </a:solidFill>
              </a:rPr>
              <a:t>BONUS! &gt;&gt; </a:t>
            </a:r>
            <a:r>
              <a:rPr b="0" lang="en-GB" sz="3600">
                <a:solidFill>
                  <a:srgbClr val="FFFFFF"/>
                </a:solidFill>
              </a:rPr>
              <a:t>Get the link to your classmates’ profile pages, and list them out.</a:t>
            </a:r>
            <a:endParaRPr b="0" sz="36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ph type="title"/>
          </p:nvPr>
        </p:nvSpPr>
        <p:spPr>
          <a:xfrm>
            <a:off x="457200" y="50"/>
            <a:ext cx="8229600" cy="6858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CSS</a:t>
            </a:r>
            <a:endParaRPr/>
          </a:p>
          <a:p>
            <a:pPr indent="0" lvl="0" marL="0" rtl="0">
              <a:spcBef>
                <a:spcPts val="0"/>
              </a:spcBef>
              <a:spcAft>
                <a:spcPts val="0"/>
              </a:spcAft>
              <a:buNone/>
            </a:pPr>
            <a:r>
              <a:t/>
            </a:r>
            <a:endParaRPr b="0" sz="2400"/>
          </a:p>
          <a:p>
            <a:pPr indent="0" lvl="0" marL="0">
              <a:spcBef>
                <a:spcPts val="0"/>
              </a:spcBef>
              <a:spcAft>
                <a:spcPts val="0"/>
              </a:spcAft>
              <a:buNone/>
            </a:pPr>
            <a:r>
              <a:rPr b="0" lang="en-GB" sz="2400"/>
              <a:t>Chicken Salad Sandwiches</a:t>
            </a:r>
            <a:endParaRPr b="0" sz="2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GB"/>
              <a:t>LET’S ADD SOME </a:t>
            </a:r>
            <a:r>
              <a:rPr b="1" lang="en-GB"/>
              <a:t>STYLE</a:t>
            </a:r>
            <a:r>
              <a:rPr lang="en-GB"/>
              <a:t>!!!!</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algn="ctr">
              <a:spcBef>
                <a:spcPts val="600"/>
              </a:spcBef>
              <a:spcAft>
                <a:spcPts val="0"/>
              </a:spcAft>
              <a:buNone/>
            </a:pPr>
            <a:r>
              <a:rPr lang="en-GB"/>
              <a:t>…. maybe not like </a:t>
            </a:r>
            <a:r>
              <a:rPr i="1" lang="en-GB"/>
              <a:t>that</a:t>
            </a:r>
            <a:endParaRPr/>
          </a:p>
        </p:txBody>
      </p:sp>
      <p:sp>
        <p:nvSpPr>
          <p:cNvPr id="414" name="Shape 414"/>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Our websites are boring</a:t>
            </a:r>
            <a:endParaRPr/>
          </a:p>
        </p:txBody>
      </p:sp>
      <p:pic>
        <p:nvPicPr>
          <p:cNvPr id="415" name="Shape 415"/>
          <p:cNvPicPr preferRelativeResize="0"/>
          <p:nvPr/>
        </p:nvPicPr>
        <p:blipFill>
          <a:blip r:embed="rId3">
            <a:alphaModFix/>
          </a:blip>
          <a:stretch>
            <a:fillRect/>
          </a:stretch>
        </p:blipFill>
        <p:spPr>
          <a:xfrm>
            <a:off x="5150521" y="3987750"/>
            <a:ext cx="2868647" cy="2086300"/>
          </a:xfrm>
          <a:prstGeom prst="rect">
            <a:avLst/>
          </a:prstGeom>
          <a:noFill/>
          <a:ln>
            <a:noFill/>
          </a:ln>
        </p:spPr>
      </p:pic>
      <p:pic>
        <p:nvPicPr>
          <p:cNvPr id="416" name="Shape 416"/>
          <p:cNvPicPr preferRelativeResize="0"/>
          <p:nvPr/>
        </p:nvPicPr>
        <p:blipFill>
          <a:blip r:embed="rId4">
            <a:alphaModFix/>
          </a:blip>
          <a:stretch>
            <a:fillRect/>
          </a:stretch>
        </p:blipFill>
        <p:spPr>
          <a:xfrm>
            <a:off x="1190125" y="3987750"/>
            <a:ext cx="3838200" cy="2086300"/>
          </a:xfrm>
          <a:prstGeom prst="rect">
            <a:avLst/>
          </a:prstGeom>
          <a:noFill/>
          <a:ln>
            <a:noFill/>
          </a:ln>
        </p:spPr>
      </p:pic>
      <p:pic>
        <p:nvPicPr>
          <p:cNvPr id="417" name="Shape 417"/>
          <p:cNvPicPr preferRelativeResize="0"/>
          <p:nvPr/>
        </p:nvPicPr>
        <p:blipFill>
          <a:blip r:embed="rId5">
            <a:alphaModFix/>
          </a:blip>
          <a:stretch>
            <a:fillRect/>
          </a:stretch>
        </p:blipFill>
        <p:spPr>
          <a:xfrm>
            <a:off x="2573900" y="2361050"/>
            <a:ext cx="3996200" cy="1561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Shape 422"/>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Tags can have </a:t>
            </a:r>
            <a:r>
              <a:rPr i="1" lang="en-GB"/>
              <a:t>style</a:t>
            </a:r>
            <a:r>
              <a:rPr lang="en-GB"/>
              <a:t> </a:t>
            </a:r>
            <a:r>
              <a:rPr i="1" lang="en-GB"/>
              <a:t>attributes</a:t>
            </a:r>
            <a:endParaRPr i="1"/>
          </a:p>
        </p:txBody>
      </p:sp>
      <p:sp>
        <p:nvSpPr>
          <p:cNvPr id="423" name="Shape 42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GB"/>
              <a:t>We can style our elements with the style </a:t>
            </a:r>
            <a:r>
              <a:rPr i="1" lang="en-GB"/>
              <a:t>attribute</a:t>
            </a:r>
            <a:r>
              <a:rPr lang="en-GB"/>
              <a:t>:</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rPr lang="en-GB"/>
              <a:t>Refer to the resources here:</a:t>
            </a:r>
            <a:endParaRPr/>
          </a:p>
          <a:p>
            <a:pPr indent="0" lvl="0" marL="0" rtl="0">
              <a:spcBef>
                <a:spcPts val="600"/>
              </a:spcBef>
              <a:spcAft>
                <a:spcPts val="0"/>
              </a:spcAft>
              <a:buNone/>
            </a:pPr>
            <a:r>
              <a:rPr lang="en-GB" sz="1800">
                <a:solidFill>
                  <a:schemeClr val="hlink"/>
                </a:solidFill>
                <a:hlinkClick r:id="rId3"/>
              </a:rPr>
              <a:t>https://developer.mozilla.org/en-US/Learn/CSS/Basic_text_styling_in_CSS</a:t>
            </a:r>
            <a:endParaRPr sz="1800"/>
          </a:p>
          <a:p>
            <a:pPr indent="0" lvl="0" marL="0" rtl="0">
              <a:spcBef>
                <a:spcPts val="600"/>
              </a:spcBef>
              <a:spcAft>
                <a:spcPts val="0"/>
              </a:spcAft>
              <a:buNone/>
            </a:pPr>
            <a:r>
              <a:rPr lang="en-GB" sz="1800">
                <a:solidFill>
                  <a:schemeClr val="hlink"/>
                </a:solidFill>
                <a:hlinkClick r:id="rId4"/>
              </a:rPr>
              <a:t>https://developer.mozilla.org/en-US/docs/Web/Guide/CSS/Getting_started/Color</a:t>
            </a:r>
            <a:endParaRPr sz="1800"/>
          </a:p>
          <a:p>
            <a:pPr indent="0" lvl="0" marL="0" rtl="0">
              <a:spcBef>
                <a:spcPts val="600"/>
              </a:spcBef>
              <a:spcAft>
                <a:spcPts val="0"/>
              </a:spcAft>
              <a:buNone/>
            </a:pPr>
            <a:r>
              <a:t/>
            </a:r>
            <a:endParaRPr sz="1800"/>
          </a:p>
        </p:txBody>
      </p:sp>
      <p:pic>
        <p:nvPicPr>
          <p:cNvPr id="424" name="Shape 424"/>
          <p:cNvPicPr preferRelativeResize="0"/>
          <p:nvPr/>
        </p:nvPicPr>
        <p:blipFill>
          <a:blip r:embed="rId5">
            <a:alphaModFix/>
          </a:blip>
          <a:stretch>
            <a:fillRect/>
          </a:stretch>
        </p:blipFill>
        <p:spPr>
          <a:xfrm>
            <a:off x="5393950" y="2308750"/>
            <a:ext cx="3448050" cy="2190750"/>
          </a:xfrm>
          <a:prstGeom prst="rect">
            <a:avLst/>
          </a:prstGeom>
          <a:noFill/>
          <a:ln>
            <a:noFill/>
          </a:ln>
        </p:spPr>
      </p:pic>
      <p:pic>
        <p:nvPicPr>
          <p:cNvPr id="425" name="Shape 425"/>
          <p:cNvPicPr preferRelativeResize="0"/>
          <p:nvPr/>
        </p:nvPicPr>
        <p:blipFill>
          <a:blip r:embed="rId6">
            <a:alphaModFix/>
          </a:blip>
          <a:stretch>
            <a:fillRect/>
          </a:stretch>
        </p:blipFill>
        <p:spPr>
          <a:xfrm>
            <a:off x="205550" y="2308750"/>
            <a:ext cx="4802775" cy="1984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Shape 430"/>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Video: Using CSS</a:t>
            </a:r>
            <a:endParaRPr/>
          </a:p>
        </p:txBody>
      </p:sp>
      <p:pic>
        <p:nvPicPr>
          <p:cNvPr id="431" name="Shape 431">
            <a:hlinkClick r:id="rId3"/>
          </p:cNvPr>
          <p:cNvPicPr preferRelativeResize="0"/>
          <p:nvPr/>
        </p:nvPicPr>
        <p:blipFill>
          <a:blip r:embed="rId4">
            <a:alphaModFix/>
          </a:blip>
          <a:stretch>
            <a:fillRect/>
          </a:stretch>
        </p:blipFill>
        <p:spPr>
          <a:xfrm>
            <a:off x="457200" y="1810957"/>
            <a:ext cx="8229599" cy="457033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Why CSS?</a:t>
            </a:r>
            <a:endParaRPr/>
          </a:p>
        </p:txBody>
      </p:sp>
      <p:sp>
        <p:nvSpPr>
          <p:cNvPr id="437" name="Shape 43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GB"/>
              <a:t>Because writing your HTML like this:</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rPr lang="en-GB"/>
              <a:t>… is </a:t>
            </a:r>
            <a:r>
              <a:rPr b="1" lang="en-GB"/>
              <a:t>tedious</a:t>
            </a:r>
            <a:r>
              <a:rPr lang="en-GB"/>
              <a:t> and </a:t>
            </a:r>
            <a:r>
              <a:rPr b="1" lang="en-GB"/>
              <a:t>error-prone</a:t>
            </a:r>
            <a:r>
              <a:rPr lang="en-GB"/>
              <a:t>. (The above is from a real HTML email, which </a:t>
            </a:r>
            <a:r>
              <a:rPr i="1" lang="en-GB"/>
              <a:t>doesn’t allow CSS</a:t>
            </a:r>
            <a:r>
              <a:rPr lang="en-GB"/>
              <a:t>, yuck.)  Coders like to separate </a:t>
            </a:r>
            <a:r>
              <a:rPr i="1" lang="en-GB"/>
              <a:t>structure</a:t>
            </a:r>
            <a:r>
              <a:rPr lang="en-GB"/>
              <a:t> from </a:t>
            </a:r>
            <a:r>
              <a:rPr i="1" lang="en-GB"/>
              <a:t>style</a:t>
            </a:r>
            <a:r>
              <a:rPr lang="en-GB"/>
              <a:t>, so we put HTML and CSS in separate files.</a:t>
            </a:r>
            <a:endParaRPr/>
          </a:p>
        </p:txBody>
      </p:sp>
      <p:pic>
        <p:nvPicPr>
          <p:cNvPr id="438" name="Shape 438"/>
          <p:cNvPicPr preferRelativeResize="0"/>
          <p:nvPr/>
        </p:nvPicPr>
        <p:blipFill rotWithShape="1">
          <a:blip r:embed="rId3">
            <a:alphaModFix/>
          </a:blip>
          <a:srcRect b="7352" l="0" r="0" t="1985"/>
          <a:stretch/>
        </p:blipFill>
        <p:spPr>
          <a:xfrm>
            <a:off x="0" y="2332475"/>
            <a:ext cx="9144001" cy="228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Shape 443"/>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u="sng">
                <a:solidFill>
                  <a:srgbClr val="FFFFFF"/>
                </a:solidFill>
                <a:hlinkClick r:id="rId3"/>
              </a:rPr>
              <a:t>csszengarden.com</a:t>
            </a:r>
            <a:r>
              <a:rPr lang="en-GB">
                <a:solidFill>
                  <a:srgbClr val="FFFFFF"/>
                </a:solidFill>
              </a:rPr>
              <a:t>  </a:t>
            </a:r>
            <a:endParaRPr>
              <a:solidFill>
                <a:srgbClr val="FFFFFF"/>
              </a:solidFill>
            </a:endParaRPr>
          </a:p>
        </p:txBody>
      </p:sp>
      <p:pic>
        <p:nvPicPr>
          <p:cNvPr id="444" name="Shape 444"/>
          <p:cNvPicPr preferRelativeResize="0"/>
          <p:nvPr/>
        </p:nvPicPr>
        <p:blipFill>
          <a:blip r:embed="rId4">
            <a:alphaModFix/>
          </a:blip>
          <a:stretch>
            <a:fillRect/>
          </a:stretch>
        </p:blipFill>
        <p:spPr>
          <a:xfrm>
            <a:off x="4578340" y="1686650"/>
            <a:ext cx="4435420" cy="6858000"/>
          </a:xfrm>
          <a:prstGeom prst="rect">
            <a:avLst/>
          </a:prstGeom>
          <a:noFill/>
          <a:ln cap="flat" cmpd="sng" w="9525">
            <a:solidFill>
              <a:srgbClr val="666666"/>
            </a:solidFill>
            <a:prstDash val="solid"/>
            <a:round/>
            <a:headEnd len="med" w="med" type="none"/>
            <a:tailEnd len="med" w="med" type="none"/>
          </a:ln>
        </p:spPr>
      </p:pic>
      <p:pic>
        <p:nvPicPr>
          <p:cNvPr id="445" name="Shape 445"/>
          <p:cNvPicPr preferRelativeResize="0"/>
          <p:nvPr/>
        </p:nvPicPr>
        <p:blipFill rotWithShape="1">
          <a:blip r:embed="rId5">
            <a:alphaModFix/>
          </a:blip>
          <a:srcRect b="0" l="0" r="0" t="5168"/>
          <a:stretch/>
        </p:blipFill>
        <p:spPr>
          <a:xfrm>
            <a:off x="213100" y="1686650"/>
            <a:ext cx="4212851" cy="6503749"/>
          </a:xfrm>
          <a:prstGeom prst="rect">
            <a:avLst/>
          </a:prstGeom>
          <a:noFill/>
          <a:ln cap="flat" cmpd="sng" w="9525">
            <a:solidFill>
              <a:srgbClr val="666666"/>
            </a:solidFill>
            <a:prstDash val="solid"/>
            <a:round/>
            <a:headEnd len="med" w="med" type="none"/>
            <a:tailEnd len="med" w="med"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457200" y="50"/>
            <a:ext cx="8229600" cy="6858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What is the Internet?</a:t>
            </a:r>
            <a:endParaRPr/>
          </a:p>
          <a:p>
            <a:pPr indent="0" lvl="0" marL="0" rtl="0">
              <a:spcBef>
                <a:spcPts val="0"/>
              </a:spcBef>
              <a:spcAft>
                <a:spcPts val="0"/>
              </a:spcAft>
              <a:buNone/>
            </a:pPr>
            <a:r>
              <a:rPr b="0" lang="en-GB"/>
              <a:t>What’s the Web? Is it different?</a:t>
            </a:r>
            <a:endParaRPr b="0"/>
          </a:p>
          <a:p>
            <a:pPr indent="0" lvl="0" marL="0" rtl="0">
              <a:spcBef>
                <a:spcPts val="0"/>
              </a:spcBef>
              <a:spcAft>
                <a:spcPts val="0"/>
              </a:spcAft>
              <a:buNone/>
            </a:pPr>
            <a:r>
              <a:rPr b="0" lang="en-GB"/>
              <a:t>What’s a browser?</a:t>
            </a:r>
            <a:endParaRPr b="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Shape 450"/>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CSS in CodePen</a:t>
            </a:r>
            <a:endParaRPr/>
          </a:p>
        </p:txBody>
      </p:sp>
      <p:pic>
        <p:nvPicPr>
          <p:cNvPr id="451" name="Shape 451"/>
          <p:cNvPicPr preferRelativeResize="0"/>
          <p:nvPr/>
        </p:nvPicPr>
        <p:blipFill>
          <a:blip r:embed="rId3">
            <a:alphaModFix/>
          </a:blip>
          <a:stretch>
            <a:fillRect/>
          </a:stretch>
        </p:blipFill>
        <p:spPr>
          <a:xfrm>
            <a:off x="909050" y="1730950"/>
            <a:ext cx="7325900" cy="4719549"/>
          </a:xfrm>
          <a:prstGeom prst="rect">
            <a:avLst/>
          </a:prstGeom>
          <a:noFill/>
          <a:ln cap="flat" cmpd="sng" w="9525">
            <a:solidFill>
              <a:srgbClr val="999999"/>
            </a:solidFill>
            <a:prstDash val="solid"/>
            <a:round/>
            <a:headEnd len="med" w="med" type="none"/>
            <a:tailEnd len="med" w="med"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Shape 456"/>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CSS in CodePen</a:t>
            </a:r>
            <a:endParaRPr/>
          </a:p>
        </p:txBody>
      </p:sp>
      <p:pic>
        <p:nvPicPr>
          <p:cNvPr id="457" name="Shape 457"/>
          <p:cNvPicPr preferRelativeResize="0"/>
          <p:nvPr/>
        </p:nvPicPr>
        <p:blipFill>
          <a:blip r:embed="rId3">
            <a:alphaModFix/>
          </a:blip>
          <a:stretch>
            <a:fillRect/>
          </a:stretch>
        </p:blipFill>
        <p:spPr>
          <a:xfrm>
            <a:off x="865300" y="1715200"/>
            <a:ext cx="7413402" cy="47769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Shape 462"/>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How to write CSS</a:t>
            </a:r>
            <a:endParaRPr/>
          </a:p>
        </p:txBody>
      </p:sp>
      <p:sp>
        <p:nvSpPr>
          <p:cNvPr id="463" name="Shape 463"/>
          <p:cNvSpPr txBox="1"/>
          <p:nvPr>
            <p:ph idx="1" type="body"/>
          </p:nvPr>
        </p:nvSpPr>
        <p:spPr>
          <a:xfrm>
            <a:off x="3520350" y="1600200"/>
            <a:ext cx="4972800" cy="4967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GB"/>
              <a:t>The </a:t>
            </a:r>
            <a:r>
              <a:rPr i="1" lang="en-GB">
                <a:solidFill>
                  <a:srgbClr val="CC0000"/>
                </a:solidFill>
              </a:rPr>
              <a:t>selector</a:t>
            </a:r>
            <a:r>
              <a:rPr lang="en-GB"/>
              <a:t> is to let you </a:t>
            </a:r>
            <a:r>
              <a:rPr i="1" lang="en-GB"/>
              <a:t>select </a:t>
            </a:r>
            <a:r>
              <a:rPr lang="en-GB"/>
              <a:t>what you want to apply this style to.</a:t>
            </a:r>
            <a:endParaRPr/>
          </a:p>
          <a:p>
            <a:pPr indent="-381000" lvl="0" marL="457200" rtl="0">
              <a:spcBef>
                <a:spcPts val="0"/>
              </a:spcBef>
              <a:spcAft>
                <a:spcPts val="0"/>
              </a:spcAft>
              <a:buSzPts val="2400"/>
              <a:buChar char="●"/>
            </a:pPr>
            <a:r>
              <a:rPr lang="en-GB"/>
              <a:t>In the last example, we selected all </a:t>
            </a:r>
            <a:r>
              <a:rPr b="1" lang="en-GB"/>
              <a:t>h1</a:t>
            </a:r>
            <a:r>
              <a:rPr lang="en-GB"/>
              <a:t> tags, </a:t>
            </a:r>
            <a:r>
              <a:rPr b="1" lang="en-GB"/>
              <a:t>h2</a:t>
            </a:r>
            <a:r>
              <a:rPr lang="en-GB"/>
              <a:t> tags, and </a:t>
            </a:r>
            <a:r>
              <a:rPr b="1" lang="en-GB"/>
              <a:t>li</a:t>
            </a:r>
            <a:r>
              <a:rPr lang="en-GB"/>
              <a:t> tags.</a:t>
            </a:r>
            <a:endParaRPr/>
          </a:p>
          <a:p>
            <a:pPr indent="-381000" lvl="0" marL="457200" rtl="0">
              <a:spcBef>
                <a:spcPts val="0"/>
              </a:spcBef>
              <a:spcAft>
                <a:spcPts val="0"/>
              </a:spcAft>
              <a:buSzPts val="2400"/>
              <a:buChar char="●"/>
            </a:pPr>
            <a:r>
              <a:rPr lang="en-GB"/>
              <a:t>There are various </a:t>
            </a:r>
            <a:r>
              <a:rPr lang="en-GB">
                <a:solidFill>
                  <a:srgbClr val="38761D"/>
                </a:solidFill>
              </a:rPr>
              <a:t>properties</a:t>
            </a:r>
            <a:r>
              <a:rPr lang="en-GB"/>
              <a:t> you can look up, and certain </a:t>
            </a:r>
            <a:r>
              <a:rPr lang="en-GB">
                <a:solidFill>
                  <a:srgbClr val="3C78D8"/>
                </a:solidFill>
              </a:rPr>
              <a:t>values</a:t>
            </a:r>
            <a:r>
              <a:rPr lang="en-GB"/>
              <a:t> they can take. See </a:t>
            </a:r>
            <a:r>
              <a:rPr lang="en-GB" u="sng">
                <a:solidFill>
                  <a:schemeClr val="hlink"/>
                </a:solidFill>
                <a:hlinkClick r:id="rId3"/>
              </a:rPr>
              <a:t>http://www.htmldog.com/references/css/properties/</a:t>
            </a:r>
            <a:r>
              <a:rPr lang="en-GB"/>
              <a:t> for a list!</a:t>
            </a:r>
            <a:endParaRPr/>
          </a:p>
        </p:txBody>
      </p:sp>
      <p:sp>
        <p:nvSpPr>
          <p:cNvPr id="464" name="Shape 464"/>
          <p:cNvSpPr txBox="1"/>
          <p:nvPr>
            <p:ph idx="1" type="body"/>
          </p:nvPr>
        </p:nvSpPr>
        <p:spPr>
          <a:xfrm>
            <a:off x="457200" y="1600200"/>
            <a:ext cx="40701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GB">
                <a:solidFill>
                  <a:srgbClr val="CC0000"/>
                </a:solidFill>
              </a:rPr>
              <a:t>selector</a:t>
            </a:r>
            <a:r>
              <a:rPr b="1" lang="en-GB"/>
              <a:t> {</a:t>
            </a:r>
            <a:endParaRPr b="1"/>
          </a:p>
          <a:p>
            <a:pPr indent="0" lvl="0" marL="0" rtl="0">
              <a:spcBef>
                <a:spcPts val="600"/>
              </a:spcBef>
              <a:spcAft>
                <a:spcPts val="0"/>
              </a:spcAft>
              <a:buNone/>
            </a:pPr>
            <a:r>
              <a:rPr b="1" lang="en-GB"/>
              <a:t>	</a:t>
            </a:r>
            <a:r>
              <a:rPr b="1" lang="en-GB">
                <a:solidFill>
                  <a:srgbClr val="38761D"/>
                </a:solidFill>
              </a:rPr>
              <a:t>property</a:t>
            </a:r>
            <a:r>
              <a:rPr b="1" lang="en-GB"/>
              <a:t>: </a:t>
            </a:r>
            <a:r>
              <a:rPr b="1" lang="en-GB">
                <a:solidFill>
                  <a:srgbClr val="3C78D8"/>
                </a:solidFill>
              </a:rPr>
              <a:t>value</a:t>
            </a:r>
            <a:r>
              <a:rPr b="1" lang="en-GB"/>
              <a:t>;</a:t>
            </a:r>
            <a:endParaRPr b="1"/>
          </a:p>
          <a:p>
            <a:pPr indent="0" lvl="0" marL="0" rtl="0">
              <a:spcBef>
                <a:spcPts val="600"/>
              </a:spcBef>
              <a:spcAft>
                <a:spcPts val="0"/>
              </a:spcAft>
              <a:buClr>
                <a:schemeClr val="dk1"/>
              </a:buClr>
              <a:buSzPts val="1100"/>
              <a:buFont typeface="Arial"/>
              <a:buNone/>
            </a:pPr>
            <a:r>
              <a:rPr b="1" lang="en-GB"/>
              <a:t>	</a:t>
            </a:r>
            <a:r>
              <a:rPr b="1" lang="en-GB">
                <a:solidFill>
                  <a:srgbClr val="38761D"/>
                </a:solidFill>
              </a:rPr>
              <a:t>property</a:t>
            </a:r>
            <a:r>
              <a:rPr b="1" lang="en-GB"/>
              <a:t>: </a:t>
            </a:r>
            <a:r>
              <a:rPr b="1" lang="en-GB">
                <a:solidFill>
                  <a:srgbClr val="3C78D8"/>
                </a:solidFill>
              </a:rPr>
              <a:t>value</a:t>
            </a:r>
            <a:r>
              <a:rPr b="1" lang="en-GB"/>
              <a:t>;</a:t>
            </a:r>
            <a:endParaRPr b="1"/>
          </a:p>
          <a:p>
            <a:pPr indent="0" lvl="0" marL="0" rtl="0">
              <a:spcBef>
                <a:spcPts val="600"/>
              </a:spcBef>
              <a:spcAft>
                <a:spcPts val="0"/>
              </a:spcAft>
              <a:buNone/>
            </a:pPr>
            <a:r>
              <a:rPr b="1" lang="en-GB"/>
              <a:t>}</a:t>
            </a:r>
            <a:endParaRPr b="1"/>
          </a:p>
          <a:p>
            <a:pPr indent="0" lvl="0" marL="0" rtl="0">
              <a:spcBef>
                <a:spcPts val="600"/>
              </a:spcBef>
              <a:spcAft>
                <a:spcPts val="0"/>
              </a:spcAft>
              <a:buNone/>
            </a:pPr>
            <a:r>
              <a:t/>
            </a:r>
            <a:endParaRPr b="1"/>
          </a:p>
          <a:p>
            <a:pPr indent="0" lvl="0" marL="0" rtl="0">
              <a:spcBef>
                <a:spcPts val="600"/>
              </a:spcBef>
              <a:spcAft>
                <a:spcPts val="0"/>
              </a:spcAft>
              <a:buNone/>
            </a:pPr>
            <a:r>
              <a:rPr b="1" lang="en-GB">
                <a:solidFill>
                  <a:srgbClr val="CC0000"/>
                </a:solidFill>
              </a:rPr>
              <a:t>h1</a:t>
            </a:r>
            <a:r>
              <a:rPr b="1" lang="en-GB"/>
              <a:t> {</a:t>
            </a:r>
            <a:endParaRPr b="1"/>
          </a:p>
          <a:p>
            <a:pPr indent="0" lvl="0" marL="0" rtl="0">
              <a:spcBef>
                <a:spcPts val="600"/>
              </a:spcBef>
              <a:spcAft>
                <a:spcPts val="0"/>
              </a:spcAft>
              <a:buNone/>
            </a:pPr>
            <a:r>
              <a:rPr b="1" lang="en-GB"/>
              <a:t>	</a:t>
            </a:r>
            <a:r>
              <a:rPr b="1" lang="en-GB">
                <a:solidFill>
                  <a:srgbClr val="38761D"/>
                </a:solidFill>
              </a:rPr>
              <a:t>color</a:t>
            </a:r>
            <a:r>
              <a:rPr b="1" lang="en-GB"/>
              <a:t>: </a:t>
            </a:r>
            <a:r>
              <a:rPr b="1" lang="en-GB">
                <a:solidFill>
                  <a:srgbClr val="3C78D8"/>
                </a:solidFill>
              </a:rPr>
              <a:t>red</a:t>
            </a:r>
            <a:r>
              <a:rPr b="1" lang="en-GB"/>
              <a:t>;</a:t>
            </a:r>
            <a:endParaRPr b="1"/>
          </a:p>
          <a:p>
            <a:pPr indent="0" lvl="0" marL="0" rtl="0">
              <a:spcBef>
                <a:spcPts val="600"/>
              </a:spcBef>
              <a:spcAft>
                <a:spcPts val="0"/>
              </a:spcAft>
              <a:buNone/>
            </a:pPr>
            <a:r>
              <a:rPr b="1" lang="en-GB"/>
              <a:t>	</a:t>
            </a:r>
            <a:r>
              <a:rPr b="1" lang="en-GB">
                <a:solidFill>
                  <a:srgbClr val="38761D"/>
                </a:solidFill>
              </a:rPr>
              <a:t>font-size</a:t>
            </a:r>
            <a:r>
              <a:rPr b="1" lang="en-GB"/>
              <a:t>: </a:t>
            </a:r>
            <a:r>
              <a:rPr b="1" lang="en-GB">
                <a:solidFill>
                  <a:srgbClr val="3C78D8"/>
                </a:solidFill>
              </a:rPr>
              <a:t>22px</a:t>
            </a:r>
            <a:r>
              <a:rPr b="1" lang="en-GB"/>
              <a:t>;</a:t>
            </a:r>
            <a:endParaRPr b="1"/>
          </a:p>
          <a:p>
            <a:pPr indent="0" lvl="0" marL="0">
              <a:spcBef>
                <a:spcPts val="600"/>
              </a:spcBef>
              <a:spcAft>
                <a:spcPts val="0"/>
              </a:spcAft>
              <a:buNone/>
            </a:pPr>
            <a:r>
              <a:rPr b="1" lang="en-GB"/>
              <a:t>}</a:t>
            </a:r>
            <a:endParaRPr b="1"/>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Shape 469"/>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Selecting with IDs and Classes</a:t>
            </a:r>
            <a:endParaRPr/>
          </a:p>
        </p:txBody>
      </p:sp>
      <p:sp>
        <p:nvSpPr>
          <p:cNvPr id="470" name="Shape 47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GB"/>
              <a:t>What if you don’t want to select </a:t>
            </a:r>
            <a:r>
              <a:rPr i="1" lang="en-GB"/>
              <a:t>all</a:t>
            </a:r>
            <a:r>
              <a:rPr lang="en-GB"/>
              <a:t> instances of your h1s, but just (say) one or two? </a:t>
            </a:r>
            <a:endParaRPr/>
          </a:p>
          <a:p>
            <a:pPr indent="-381000" lvl="0" marL="457200">
              <a:spcBef>
                <a:spcPts val="0"/>
              </a:spcBef>
              <a:spcAft>
                <a:spcPts val="0"/>
              </a:spcAft>
              <a:buSzPts val="2400"/>
              <a:buChar char="●"/>
            </a:pPr>
            <a:r>
              <a:rPr lang="en-GB"/>
              <a:t>You can use a </a:t>
            </a:r>
            <a:r>
              <a:rPr i="1" lang="en-GB"/>
              <a:t>class</a:t>
            </a:r>
            <a:r>
              <a:rPr lang="en-GB"/>
              <a:t> or </a:t>
            </a:r>
            <a:r>
              <a:rPr i="1" lang="en-GB"/>
              <a:t>id attribute</a:t>
            </a:r>
            <a:r>
              <a:rPr lang="en-GB"/>
              <a:t>, and style that:</a:t>
            </a:r>
            <a:endParaRPr/>
          </a:p>
        </p:txBody>
      </p:sp>
      <p:pic>
        <p:nvPicPr>
          <p:cNvPr id="471" name="Shape 471"/>
          <p:cNvPicPr preferRelativeResize="0"/>
          <p:nvPr/>
        </p:nvPicPr>
        <p:blipFill>
          <a:blip r:embed="rId3">
            <a:alphaModFix/>
          </a:blip>
          <a:stretch>
            <a:fillRect/>
          </a:stretch>
        </p:blipFill>
        <p:spPr>
          <a:xfrm>
            <a:off x="1274475" y="3161550"/>
            <a:ext cx="6595049" cy="39616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Shape 476"/>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Grouping things</a:t>
            </a:r>
            <a:endParaRPr/>
          </a:p>
        </p:txBody>
      </p:sp>
      <p:sp>
        <p:nvSpPr>
          <p:cNvPr id="477" name="Shape 47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GB"/>
              <a:t>What if you want to group some things together, say a </a:t>
            </a:r>
            <a:r>
              <a:rPr b="1" lang="en-GB"/>
              <a:t>h1</a:t>
            </a:r>
            <a:r>
              <a:rPr lang="en-GB"/>
              <a:t> and then a </a:t>
            </a:r>
            <a:r>
              <a:rPr b="1" lang="en-GB"/>
              <a:t>ul</a:t>
            </a:r>
            <a:r>
              <a:rPr lang="en-GB"/>
              <a:t>?</a:t>
            </a:r>
            <a:endParaRPr/>
          </a:p>
          <a:p>
            <a:pPr indent="-355600" lvl="1" marL="914400" rtl="0">
              <a:spcBef>
                <a:spcPts val="0"/>
              </a:spcBef>
              <a:spcAft>
                <a:spcPts val="0"/>
              </a:spcAft>
              <a:buSzPts val="2000"/>
              <a:buChar char="○"/>
            </a:pPr>
            <a:r>
              <a:rPr lang="en-GB"/>
              <a:t>You can surround them in a </a:t>
            </a:r>
            <a:r>
              <a:rPr b="1" lang="en-GB"/>
              <a:t>div</a:t>
            </a:r>
            <a:r>
              <a:rPr lang="en-GB"/>
              <a:t> — that’s a “division”, an invisible box (that you can make visible!)</a:t>
            </a:r>
            <a:endParaRPr/>
          </a:p>
          <a:p>
            <a:pPr indent="-381000" lvl="0" marL="457200" rtl="0">
              <a:spcBef>
                <a:spcPts val="0"/>
              </a:spcBef>
              <a:spcAft>
                <a:spcPts val="0"/>
              </a:spcAft>
              <a:buSzPts val="2400"/>
              <a:buChar char="●"/>
            </a:pPr>
            <a:r>
              <a:rPr lang="en-GB"/>
              <a:t>What if you want to style some text within your paragraph? </a:t>
            </a:r>
            <a:endParaRPr/>
          </a:p>
          <a:p>
            <a:pPr indent="-355600" lvl="1" marL="914400" rtl="0">
              <a:spcBef>
                <a:spcPts val="0"/>
              </a:spcBef>
              <a:spcAft>
                <a:spcPts val="0"/>
              </a:spcAft>
              <a:buSzPts val="2000"/>
              <a:buChar char="○"/>
            </a:pPr>
            <a:r>
              <a:rPr lang="en-GB"/>
              <a:t>You can surround that text in a </a:t>
            </a:r>
            <a:r>
              <a:rPr b="1" lang="en-GB"/>
              <a:t>span</a:t>
            </a:r>
            <a:r>
              <a:rPr lang="en-GB"/>
              <a:t>, then give that span a class, which you can style with CSS</a:t>
            </a:r>
            <a:endParaRPr/>
          </a:p>
          <a:p>
            <a:pPr indent="-381000" lvl="0" marL="457200">
              <a:spcBef>
                <a:spcPts val="0"/>
              </a:spcBef>
              <a:spcAft>
                <a:spcPts val="0"/>
              </a:spcAft>
              <a:buSzPts val="2400"/>
              <a:buChar char="●"/>
            </a:pPr>
            <a:r>
              <a:rPr b="1" lang="en-GB"/>
              <a:t>&lt;div&gt;</a:t>
            </a:r>
            <a:r>
              <a:rPr lang="en-GB"/>
              <a:t>s are boxes, </a:t>
            </a:r>
            <a:r>
              <a:rPr b="1" lang="en-GB"/>
              <a:t>&lt;span&gt;</a:t>
            </a:r>
            <a:r>
              <a:rPr lang="en-GB"/>
              <a:t>s are inline elements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Shape 482"/>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Video: IDs and Classes</a:t>
            </a:r>
            <a:endParaRPr/>
          </a:p>
        </p:txBody>
      </p:sp>
      <p:pic>
        <p:nvPicPr>
          <p:cNvPr id="483" name="Shape 483">
            <a:hlinkClick r:id="rId3"/>
          </p:cNvPr>
          <p:cNvPicPr preferRelativeResize="0"/>
          <p:nvPr/>
        </p:nvPicPr>
        <p:blipFill>
          <a:blip r:embed="rId4">
            <a:alphaModFix/>
          </a:blip>
          <a:stretch>
            <a:fillRect/>
          </a:stretch>
        </p:blipFill>
        <p:spPr>
          <a:xfrm>
            <a:off x="376525" y="1882700"/>
            <a:ext cx="8390950" cy="46835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Shape 488"/>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The Box Model</a:t>
            </a:r>
            <a:endParaRPr/>
          </a:p>
        </p:txBody>
      </p:sp>
      <p:sp>
        <p:nvSpPr>
          <p:cNvPr id="489" name="Shape 48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GB">
                <a:solidFill>
                  <a:srgbClr val="E69138"/>
                </a:solidFill>
              </a:rPr>
              <a:t>margin: 10px</a:t>
            </a:r>
            <a:endParaRPr>
              <a:solidFill>
                <a:srgbClr val="E69138"/>
              </a:solidFill>
            </a:endParaRPr>
          </a:p>
          <a:p>
            <a:pPr indent="0" lvl="0" marL="0" rtl="0" algn="ctr">
              <a:spcBef>
                <a:spcPts val="600"/>
              </a:spcBef>
              <a:spcAft>
                <a:spcPts val="0"/>
              </a:spcAft>
              <a:buClr>
                <a:schemeClr val="dk1"/>
              </a:buClr>
              <a:buSzPts val="1100"/>
              <a:buFont typeface="Arial"/>
              <a:buNone/>
            </a:pPr>
            <a:r>
              <a:rPr lang="en-GB">
                <a:solidFill>
                  <a:srgbClr val="F6B26B"/>
                </a:solidFill>
              </a:rPr>
              <a:t>border: 10px solid orange</a:t>
            </a:r>
            <a:endParaRPr>
              <a:solidFill>
                <a:srgbClr val="F6B26B"/>
              </a:solidFill>
            </a:endParaRPr>
          </a:p>
          <a:p>
            <a:pPr indent="0" lvl="0" marL="0" rtl="0" algn="ctr">
              <a:spcBef>
                <a:spcPts val="600"/>
              </a:spcBef>
              <a:spcAft>
                <a:spcPts val="0"/>
              </a:spcAft>
              <a:buClr>
                <a:schemeClr val="dk1"/>
              </a:buClr>
              <a:buSzPts val="1100"/>
              <a:buFont typeface="Arial"/>
              <a:buNone/>
            </a:pPr>
            <a:r>
              <a:rPr lang="en-GB">
                <a:solidFill>
                  <a:srgbClr val="FFE599"/>
                </a:solidFill>
              </a:rPr>
              <a:t>padding: 10px</a:t>
            </a:r>
            <a:endParaRPr>
              <a:solidFill>
                <a:srgbClr val="FFE599"/>
              </a:solidFill>
            </a:endParaRPr>
          </a:p>
          <a:p>
            <a:pPr indent="0" lvl="0" marL="0" rtl="0" algn="ctr">
              <a:spcBef>
                <a:spcPts val="600"/>
              </a:spcBef>
              <a:spcAft>
                <a:spcPts val="0"/>
              </a:spcAft>
              <a:buClr>
                <a:schemeClr val="dk1"/>
              </a:buClr>
              <a:buSzPts val="1100"/>
              <a:buFont typeface="Arial"/>
              <a:buNone/>
            </a:pPr>
            <a:r>
              <a:rPr lang="en-GB"/>
              <a:t>Demo: </a:t>
            </a:r>
            <a:r>
              <a:rPr lang="en-GB" u="sng">
                <a:solidFill>
                  <a:schemeClr val="hlink"/>
                </a:solidFill>
                <a:hlinkClick r:id="rId3"/>
              </a:rPr>
              <a:t>http://codepen.io/yjsoon/pen/ixlLA</a:t>
            </a:r>
            <a:endParaRPr/>
          </a:p>
          <a:p>
            <a:pPr indent="0" lvl="0" marL="0" algn="ctr">
              <a:spcBef>
                <a:spcPts val="600"/>
              </a:spcBef>
              <a:spcAft>
                <a:spcPts val="0"/>
              </a:spcAft>
              <a:buNone/>
            </a:pPr>
            <a:r>
              <a:t/>
            </a:r>
            <a:endParaRPr/>
          </a:p>
        </p:txBody>
      </p:sp>
      <p:pic>
        <p:nvPicPr>
          <p:cNvPr id="490" name="Shape 490"/>
          <p:cNvPicPr preferRelativeResize="0"/>
          <p:nvPr/>
        </p:nvPicPr>
        <p:blipFill>
          <a:blip r:embed="rId4">
            <a:alphaModFix/>
          </a:blip>
          <a:stretch>
            <a:fillRect/>
          </a:stretch>
        </p:blipFill>
        <p:spPr>
          <a:xfrm>
            <a:off x="457188" y="3970800"/>
            <a:ext cx="8353425" cy="2495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Shape 495"/>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Arranging Things</a:t>
            </a:r>
            <a:endParaRPr/>
          </a:p>
        </p:txBody>
      </p:sp>
      <p:sp>
        <p:nvSpPr>
          <p:cNvPr id="496" name="Shape 49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GB"/>
              <a:t>float: </a:t>
            </a:r>
            <a:r>
              <a:rPr lang="en-GB">
                <a:solidFill>
                  <a:srgbClr val="F1C232"/>
                </a:solidFill>
              </a:rPr>
              <a:t>left</a:t>
            </a:r>
            <a:r>
              <a:rPr lang="en-GB"/>
              <a:t> / </a:t>
            </a:r>
            <a:r>
              <a:rPr lang="en-GB">
                <a:solidFill>
                  <a:srgbClr val="E06666"/>
                </a:solidFill>
              </a:rPr>
              <a:t>right</a:t>
            </a:r>
            <a:endParaRPr>
              <a:solidFill>
                <a:srgbClr val="E06666"/>
              </a:solidFill>
            </a:endParaRPr>
          </a:p>
          <a:p>
            <a:pPr indent="0" lvl="0" marL="0" rtl="0" algn="ctr">
              <a:spcBef>
                <a:spcPts val="600"/>
              </a:spcBef>
              <a:spcAft>
                <a:spcPts val="0"/>
              </a:spcAft>
              <a:buClr>
                <a:schemeClr val="dk1"/>
              </a:buClr>
              <a:buSzPts val="1100"/>
              <a:buFont typeface="Arial"/>
              <a:buNone/>
            </a:pPr>
            <a:r>
              <a:rPr lang="en-GB"/>
              <a:t>clear: left / right / </a:t>
            </a:r>
            <a:r>
              <a:rPr lang="en-GB">
                <a:solidFill>
                  <a:srgbClr val="6D9EEB"/>
                </a:solidFill>
              </a:rPr>
              <a:t>both</a:t>
            </a:r>
            <a:endParaRPr>
              <a:solidFill>
                <a:srgbClr val="6D9EEB"/>
              </a:solidFill>
            </a:endParaRPr>
          </a:p>
          <a:p>
            <a:pPr indent="0" lvl="0" marL="0" rtl="0" algn="ctr">
              <a:spcBef>
                <a:spcPts val="600"/>
              </a:spcBef>
              <a:spcAft>
                <a:spcPts val="0"/>
              </a:spcAft>
              <a:buClr>
                <a:schemeClr val="dk1"/>
              </a:buClr>
              <a:buSzPts val="1100"/>
              <a:buFont typeface="Arial"/>
              <a:buNone/>
            </a:pPr>
            <a:r>
              <a:rPr lang="en-GB"/>
              <a:t>position: static / </a:t>
            </a:r>
            <a:r>
              <a:rPr lang="en-GB">
                <a:solidFill>
                  <a:srgbClr val="F9CB9C"/>
                </a:solidFill>
              </a:rPr>
              <a:t>absolute</a:t>
            </a:r>
            <a:r>
              <a:rPr lang="en-GB"/>
              <a:t> / relative / fixed</a:t>
            </a:r>
            <a:endParaRPr/>
          </a:p>
          <a:p>
            <a:pPr indent="0" lvl="0" marL="0" rtl="0" algn="ctr">
              <a:spcBef>
                <a:spcPts val="600"/>
              </a:spcBef>
              <a:spcAft>
                <a:spcPts val="0"/>
              </a:spcAft>
              <a:buClr>
                <a:schemeClr val="dk1"/>
              </a:buClr>
              <a:buSzPts val="1100"/>
              <a:buFont typeface="Arial"/>
              <a:buNone/>
            </a:pPr>
            <a:r>
              <a:rPr lang="en-GB"/>
              <a:t>Demo: </a:t>
            </a:r>
            <a:r>
              <a:rPr lang="en-GB" u="sng">
                <a:solidFill>
                  <a:schemeClr val="hlink"/>
                </a:solidFill>
                <a:hlinkClick r:id="rId3"/>
              </a:rPr>
              <a:t>http://codepen.io/yjsoon/pen/CBmyg</a:t>
            </a:r>
            <a:r>
              <a:rPr lang="en-GB"/>
              <a:t> </a:t>
            </a:r>
            <a:endParaRPr/>
          </a:p>
          <a:p>
            <a:pPr indent="0" lvl="0" marL="0" algn="ctr">
              <a:spcBef>
                <a:spcPts val="600"/>
              </a:spcBef>
              <a:spcAft>
                <a:spcPts val="0"/>
              </a:spcAft>
              <a:buNone/>
            </a:pPr>
            <a:r>
              <a:t/>
            </a:r>
            <a:endParaRPr/>
          </a:p>
        </p:txBody>
      </p:sp>
      <p:pic>
        <p:nvPicPr>
          <p:cNvPr id="497" name="Shape 497"/>
          <p:cNvPicPr preferRelativeResize="0"/>
          <p:nvPr/>
        </p:nvPicPr>
        <p:blipFill>
          <a:blip r:embed="rId4">
            <a:alphaModFix/>
          </a:blip>
          <a:stretch>
            <a:fillRect/>
          </a:stretch>
        </p:blipFill>
        <p:spPr>
          <a:xfrm>
            <a:off x="1359925" y="3909263"/>
            <a:ext cx="3733800" cy="1971675"/>
          </a:xfrm>
          <a:prstGeom prst="rect">
            <a:avLst/>
          </a:prstGeom>
          <a:noFill/>
          <a:ln>
            <a:noFill/>
          </a:ln>
        </p:spPr>
      </p:pic>
      <p:pic>
        <p:nvPicPr>
          <p:cNvPr id="498" name="Shape 498"/>
          <p:cNvPicPr preferRelativeResize="0"/>
          <p:nvPr/>
        </p:nvPicPr>
        <p:blipFill>
          <a:blip r:embed="rId5">
            <a:alphaModFix/>
          </a:blip>
          <a:stretch>
            <a:fillRect/>
          </a:stretch>
        </p:blipFill>
        <p:spPr>
          <a:xfrm>
            <a:off x="5265350" y="3909263"/>
            <a:ext cx="2305050" cy="1971675"/>
          </a:xfrm>
          <a:prstGeom prst="rect">
            <a:avLst/>
          </a:prstGeom>
          <a:noFill/>
          <a:ln>
            <a:noFill/>
          </a:ln>
        </p:spPr>
      </p:pic>
      <p:pic>
        <p:nvPicPr>
          <p:cNvPr id="499" name="Shape 499"/>
          <p:cNvPicPr preferRelativeResize="0"/>
          <p:nvPr/>
        </p:nvPicPr>
        <p:blipFill>
          <a:blip r:embed="rId6">
            <a:alphaModFix/>
          </a:blip>
          <a:stretch>
            <a:fillRect/>
          </a:stretch>
        </p:blipFill>
        <p:spPr>
          <a:xfrm>
            <a:off x="1359925" y="6047250"/>
            <a:ext cx="6210475" cy="419100"/>
          </a:xfrm>
          <a:prstGeom prst="rect">
            <a:avLst/>
          </a:prstGeom>
          <a:noFill/>
          <a:ln>
            <a:noFill/>
          </a:ln>
        </p:spPr>
      </p:pic>
      <p:pic>
        <p:nvPicPr>
          <p:cNvPr id="500" name="Shape 500"/>
          <p:cNvPicPr preferRelativeResize="0"/>
          <p:nvPr/>
        </p:nvPicPr>
        <p:blipFill>
          <a:blip r:embed="rId7">
            <a:alphaModFix/>
          </a:blip>
          <a:stretch>
            <a:fillRect/>
          </a:stretch>
        </p:blipFill>
        <p:spPr>
          <a:xfrm>
            <a:off x="147550" y="114713"/>
            <a:ext cx="419100" cy="5048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Shape 505"/>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Link: Summary Demo</a:t>
            </a:r>
            <a:endParaRPr/>
          </a:p>
        </p:txBody>
      </p:sp>
      <p:pic>
        <p:nvPicPr>
          <p:cNvPr id="506" name="Shape 506">
            <a:hlinkClick r:id="rId3"/>
          </p:cNvPr>
          <p:cNvPicPr preferRelativeResize="0"/>
          <p:nvPr/>
        </p:nvPicPr>
        <p:blipFill>
          <a:blip r:embed="rId4">
            <a:alphaModFix/>
          </a:blip>
          <a:stretch>
            <a:fillRect/>
          </a:stretch>
        </p:blipFill>
        <p:spPr>
          <a:xfrm>
            <a:off x="0" y="1792601"/>
            <a:ext cx="9143997" cy="475004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Shape 511"/>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Animate.css</a:t>
            </a:r>
            <a:endParaRPr/>
          </a:p>
        </p:txBody>
      </p:sp>
      <p:pic>
        <p:nvPicPr>
          <p:cNvPr id="512" name="Shape 512"/>
          <p:cNvPicPr preferRelativeResize="0"/>
          <p:nvPr/>
        </p:nvPicPr>
        <p:blipFill rotWithShape="1">
          <a:blip r:embed="rId3">
            <a:alphaModFix/>
          </a:blip>
          <a:srcRect b="0" l="13186" r="13922" t="0"/>
          <a:stretch/>
        </p:blipFill>
        <p:spPr>
          <a:xfrm>
            <a:off x="457050" y="1971625"/>
            <a:ext cx="4251551" cy="4175200"/>
          </a:xfrm>
          <a:prstGeom prst="rect">
            <a:avLst/>
          </a:prstGeom>
          <a:noFill/>
          <a:ln cap="flat" cmpd="sng" w="9525">
            <a:solidFill>
              <a:srgbClr val="999999"/>
            </a:solidFill>
            <a:prstDash val="solid"/>
            <a:round/>
            <a:headEnd len="med" w="med" type="none"/>
            <a:tailEnd len="med" w="med" type="none"/>
          </a:ln>
        </p:spPr>
      </p:pic>
      <p:pic>
        <p:nvPicPr>
          <p:cNvPr id="513" name="Shape 513"/>
          <p:cNvPicPr preferRelativeResize="0"/>
          <p:nvPr/>
        </p:nvPicPr>
        <p:blipFill>
          <a:blip r:embed="rId4">
            <a:alphaModFix/>
          </a:blip>
          <a:stretch>
            <a:fillRect/>
          </a:stretch>
        </p:blipFill>
        <p:spPr>
          <a:xfrm>
            <a:off x="5014150" y="1971625"/>
            <a:ext cx="3672811" cy="4175201"/>
          </a:xfrm>
          <a:prstGeom prst="rect">
            <a:avLst/>
          </a:prstGeom>
          <a:noFill/>
          <a:ln cap="flat" cmpd="sng" w="9525">
            <a:solidFill>
              <a:srgbClr val="999999"/>
            </a:solidFill>
            <a:prstDash val="solid"/>
            <a:round/>
            <a:headEnd len="med" w="med" type="none"/>
            <a:tailEnd len="med" w="med"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descr="What is a browser? was the question we asked over 50 passersby of different ages and backgrounds in the Times Square in New York. Watch the many responses people came up with." id="171" name="Shape 171" title="What is a Browser?">
            <a:hlinkClick r:id="rId3"/>
          </p:cNvPr>
          <p:cNvSpPr/>
          <p:nvPr/>
        </p:nvSpPr>
        <p:spPr>
          <a:xfrm>
            <a:off x="1033825" y="775375"/>
            <a:ext cx="7076350" cy="5307250"/>
          </a:xfrm>
          <a:prstGeom prst="rect">
            <a:avLst/>
          </a:prstGeom>
          <a:blipFill>
            <a:blip r:embed="rId4">
              <a:alphaModFix/>
            </a:blip>
            <a:stretch>
              <a:fillRect/>
            </a:stretch>
          </a:blipFill>
          <a:ln>
            <a:noFill/>
          </a:ln>
        </p:spPr>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Shape 518"/>
          <p:cNvSpPr txBox="1"/>
          <p:nvPr>
            <p:ph type="title"/>
          </p:nvPr>
        </p:nvSpPr>
        <p:spPr>
          <a:xfrm>
            <a:off x="457200" y="50"/>
            <a:ext cx="8229600" cy="6858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solidFill>
                  <a:srgbClr val="FFFF00"/>
                </a:solidFill>
              </a:rPr>
              <a:t>Exercise </a:t>
            </a:r>
            <a:r>
              <a:rPr b="0" lang="en-GB">
                <a:solidFill>
                  <a:srgbClr val="FFFF00"/>
                </a:solidFill>
              </a:rPr>
              <a:t>(20 minutes)</a:t>
            </a:r>
            <a:endParaRPr b="0">
              <a:solidFill>
                <a:srgbClr val="FFFF00"/>
              </a:solidFill>
            </a:endParaRPr>
          </a:p>
          <a:p>
            <a:pPr indent="0" lvl="0" marL="0" rtl="0">
              <a:spcBef>
                <a:spcPts val="0"/>
              </a:spcBef>
              <a:spcAft>
                <a:spcPts val="0"/>
              </a:spcAft>
              <a:buNone/>
            </a:pPr>
            <a:r>
              <a:rPr b="0" lang="en-GB" sz="3000">
                <a:solidFill>
                  <a:srgbClr val="FFFFFF"/>
                </a:solidFill>
              </a:rPr>
              <a:t>Spruce up your profile page with some CSS and DIVs to section things out.</a:t>
            </a:r>
            <a:endParaRPr b="0" sz="3000">
              <a:solidFill>
                <a:srgbClr val="FFFFFF"/>
              </a:solidFill>
            </a:endParaRPr>
          </a:p>
          <a:p>
            <a:pPr indent="0" lvl="0" marL="0" rtl="0">
              <a:spcBef>
                <a:spcPts val="0"/>
              </a:spcBef>
              <a:spcAft>
                <a:spcPts val="0"/>
              </a:spcAft>
              <a:buNone/>
            </a:pPr>
            <a:r>
              <a:t/>
            </a:r>
            <a:endParaRPr b="0" sz="3000">
              <a:solidFill>
                <a:srgbClr val="FFFFFF"/>
              </a:solidFill>
            </a:endParaRPr>
          </a:p>
          <a:p>
            <a:pPr indent="0" lvl="0" marL="0" rtl="0">
              <a:spcBef>
                <a:spcPts val="0"/>
              </a:spcBef>
              <a:spcAft>
                <a:spcPts val="0"/>
              </a:spcAft>
              <a:buNone/>
            </a:pPr>
            <a:r>
              <a:rPr b="0" lang="en-GB" sz="3000">
                <a:solidFill>
                  <a:srgbClr val="FFFFFF"/>
                </a:solidFill>
              </a:rPr>
              <a:t> Some properties you might want to use: </a:t>
            </a:r>
            <a:r>
              <a:rPr lang="en-GB" sz="3000">
                <a:solidFill>
                  <a:srgbClr val="FFFFFF"/>
                </a:solidFill>
              </a:rPr>
              <a:t>background-color</a:t>
            </a:r>
            <a:r>
              <a:rPr b="0" lang="en-GB" sz="3000">
                <a:solidFill>
                  <a:srgbClr val="FFFFFF"/>
                </a:solidFill>
              </a:rPr>
              <a:t>, </a:t>
            </a:r>
            <a:r>
              <a:rPr lang="en-GB" sz="3000">
                <a:solidFill>
                  <a:srgbClr val="FFFFFF"/>
                </a:solidFill>
              </a:rPr>
              <a:t>padding</a:t>
            </a:r>
            <a:r>
              <a:rPr b="0" lang="en-GB" sz="3000">
                <a:solidFill>
                  <a:srgbClr val="FFFFFF"/>
                </a:solidFill>
              </a:rPr>
              <a:t>, </a:t>
            </a:r>
            <a:r>
              <a:rPr lang="en-GB" sz="3000">
                <a:solidFill>
                  <a:srgbClr val="FFFFFF"/>
                </a:solidFill>
              </a:rPr>
              <a:t>margin</a:t>
            </a:r>
            <a:r>
              <a:rPr b="0" lang="en-GB" sz="3000">
                <a:solidFill>
                  <a:srgbClr val="FFFFFF"/>
                </a:solidFill>
              </a:rPr>
              <a:t>, </a:t>
            </a:r>
            <a:r>
              <a:rPr lang="en-GB" sz="3000">
                <a:solidFill>
                  <a:srgbClr val="FFFFFF"/>
                </a:solidFill>
              </a:rPr>
              <a:t>font-family</a:t>
            </a:r>
            <a:r>
              <a:rPr b="0" lang="en-GB" sz="3000">
                <a:solidFill>
                  <a:srgbClr val="FFFFFF"/>
                </a:solidFill>
              </a:rPr>
              <a:t>, </a:t>
            </a:r>
            <a:r>
              <a:rPr lang="en-GB" sz="3000">
                <a:solidFill>
                  <a:srgbClr val="FFFFFF"/>
                </a:solidFill>
              </a:rPr>
              <a:t>border</a:t>
            </a:r>
            <a:r>
              <a:rPr b="0" lang="en-GB" sz="3000">
                <a:solidFill>
                  <a:srgbClr val="FFFFFF"/>
                </a:solidFill>
              </a:rPr>
              <a:t>, </a:t>
            </a:r>
            <a:r>
              <a:rPr lang="en-GB" sz="3000">
                <a:solidFill>
                  <a:srgbClr val="FFFFFF"/>
                </a:solidFill>
              </a:rPr>
              <a:t>float</a:t>
            </a:r>
            <a:r>
              <a:rPr b="0" lang="en-GB" sz="3000">
                <a:solidFill>
                  <a:srgbClr val="FFFFFF"/>
                </a:solidFill>
              </a:rPr>
              <a:t>, </a:t>
            </a:r>
            <a:r>
              <a:rPr lang="en-GB" sz="3000">
                <a:solidFill>
                  <a:srgbClr val="FFFFFF"/>
                </a:solidFill>
              </a:rPr>
              <a:t>opacity</a:t>
            </a:r>
            <a:r>
              <a:rPr b="0" lang="en-GB" sz="3000">
                <a:solidFill>
                  <a:srgbClr val="FFFFFF"/>
                </a:solidFill>
              </a:rPr>
              <a:t>, </a:t>
            </a:r>
            <a:r>
              <a:rPr lang="en-GB" sz="3000">
                <a:solidFill>
                  <a:srgbClr val="FFFFFF"/>
                </a:solidFill>
              </a:rPr>
              <a:t>border-radius</a:t>
            </a:r>
            <a:r>
              <a:rPr b="0" lang="en-GB" sz="3000">
                <a:solidFill>
                  <a:srgbClr val="FFFFFF"/>
                </a:solidFill>
              </a:rPr>
              <a:t>. </a:t>
            </a:r>
            <a:endParaRPr b="0" sz="3000">
              <a:solidFill>
                <a:srgbClr val="FFFFFF"/>
              </a:solidFill>
            </a:endParaRPr>
          </a:p>
          <a:p>
            <a:pPr indent="0" lvl="0" marL="0" rtl="0">
              <a:spcBef>
                <a:spcPts val="0"/>
              </a:spcBef>
              <a:spcAft>
                <a:spcPts val="0"/>
              </a:spcAft>
              <a:buNone/>
            </a:pPr>
            <a:r>
              <a:t/>
            </a:r>
            <a:endParaRPr b="0" sz="3000">
              <a:solidFill>
                <a:srgbClr val="FFFFFF"/>
              </a:solidFill>
            </a:endParaRPr>
          </a:p>
          <a:p>
            <a:pPr indent="0" lvl="0" marL="0" rtl="0">
              <a:spcBef>
                <a:spcPts val="0"/>
              </a:spcBef>
              <a:spcAft>
                <a:spcPts val="0"/>
              </a:spcAft>
              <a:buNone/>
            </a:pPr>
            <a:r>
              <a:rPr b="0" lang="en-GB" sz="3000">
                <a:solidFill>
                  <a:srgbClr val="FFFFFF"/>
                </a:solidFill>
              </a:rPr>
              <a:t>See </a:t>
            </a:r>
            <a:r>
              <a:rPr b="0" lang="en-GB" sz="3000" u="sng">
                <a:solidFill>
                  <a:srgbClr val="FFFFFF"/>
                </a:solidFill>
                <a:hlinkClick r:id="rId3"/>
              </a:rPr>
              <a:t>the potatos now</a:t>
            </a:r>
            <a:r>
              <a:rPr b="0" lang="en-GB" sz="3000">
                <a:solidFill>
                  <a:srgbClr val="FFFFFF"/>
                </a:solidFill>
              </a:rPr>
              <a:t>.  </a:t>
            </a:r>
            <a:endParaRPr b="0" sz="30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Shape 523"/>
          <p:cNvSpPr txBox="1"/>
          <p:nvPr>
            <p:ph type="title"/>
          </p:nvPr>
        </p:nvSpPr>
        <p:spPr>
          <a:xfrm>
            <a:off x="457200" y="50"/>
            <a:ext cx="8229600" cy="6858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JavaScript</a:t>
            </a:r>
            <a:endParaRPr/>
          </a:p>
          <a:p>
            <a:pPr indent="0" lvl="0" marL="0" rtl="0">
              <a:spcBef>
                <a:spcPts val="0"/>
              </a:spcBef>
              <a:spcAft>
                <a:spcPts val="0"/>
              </a:spcAft>
              <a:buNone/>
            </a:pPr>
            <a:r>
              <a:t/>
            </a:r>
            <a:endParaRPr b="0" sz="2400"/>
          </a:p>
          <a:p>
            <a:pPr indent="0" lvl="0" marL="0" rtl="0">
              <a:spcBef>
                <a:spcPts val="0"/>
              </a:spcBef>
              <a:spcAft>
                <a:spcPts val="0"/>
              </a:spcAft>
              <a:buNone/>
            </a:pPr>
            <a:r>
              <a:rPr b="0" lang="en-GB" sz="2400"/>
              <a:t>Not </a:t>
            </a:r>
            <a:r>
              <a:rPr b="0" lang="en-GB" sz="2400"/>
              <a:t>Java, but named similarly to ride on its popularity. It’s like calling a condominium Rafflesia because it’s next to… oh wait.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Shape 528"/>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HTML-CSS-JS</a:t>
            </a:r>
            <a:endParaRPr/>
          </a:p>
        </p:txBody>
      </p:sp>
      <p:sp>
        <p:nvSpPr>
          <p:cNvPr id="529" name="Shape 52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GB"/>
              <a:t>HTML for structure</a:t>
            </a:r>
            <a:endParaRPr/>
          </a:p>
          <a:p>
            <a:pPr indent="-381000" lvl="0" marL="457200" rtl="0">
              <a:spcBef>
                <a:spcPts val="0"/>
              </a:spcBef>
              <a:spcAft>
                <a:spcPts val="0"/>
              </a:spcAft>
              <a:buSzPts val="2400"/>
              <a:buChar char="●"/>
            </a:pPr>
            <a:r>
              <a:rPr lang="en-GB"/>
              <a:t>CSS for presentation</a:t>
            </a:r>
            <a:endParaRPr/>
          </a:p>
          <a:p>
            <a:pPr indent="-381000" lvl="0" marL="457200" rtl="0">
              <a:spcBef>
                <a:spcPts val="0"/>
              </a:spcBef>
              <a:spcAft>
                <a:spcPts val="0"/>
              </a:spcAft>
              <a:buSzPts val="2400"/>
              <a:buChar char="●"/>
            </a:pPr>
            <a:r>
              <a:rPr lang="en-GB"/>
              <a:t>JS for interaction on the </a:t>
            </a:r>
            <a:r>
              <a:rPr i="1" lang="en-GB"/>
              <a:t>front-end</a:t>
            </a:r>
            <a:endParaRPr/>
          </a:p>
          <a:p>
            <a:pPr indent="-381000" lvl="0" marL="457200" rtl="0">
              <a:spcBef>
                <a:spcPts val="0"/>
              </a:spcBef>
              <a:spcAft>
                <a:spcPts val="0"/>
              </a:spcAft>
              <a:buSzPts val="2400"/>
              <a:buChar char="●"/>
            </a:pPr>
            <a:r>
              <a:rPr lang="en-GB"/>
              <a:t>JavaScript is used for many things on and off the web</a:t>
            </a:r>
            <a:endParaRPr/>
          </a:p>
          <a:p>
            <a:pPr indent="-355600" lvl="1" marL="914400" rtl="0">
              <a:spcBef>
                <a:spcPts val="0"/>
              </a:spcBef>
              <a:spcAft>
                <a:spcPts val="0"/>
              </a:spcAft>
              <a:buSzPts val="2000"/>
              <a:buChar char="○"/>
            </a:pPr>
            <a:r>
              <a:rPr lang="en-GB"/>
              <a:t>Back-end programming with Node.js</a:t>
            </a:r>
            <a:endParaRPr/>
          </a:p>
          <a:p>
            <a:pPr indent="-355600" lvl="1" marL="914400" rtl="0">
              <a:spcBef>
                <a:spcPts val="0"/>
              </a:spcBef>
              <a:spcAft>
                <a:spcPts val="0"/>
              </a:spcAft>
              <a:buSzPts val="2000"/>
              <a:buChar char="○"/>
            </a:pPr>
            <a:r>
              <a:rPr lang="en-GB"/>
              <a:t>Writing text editors like </a:t>
            </a:r>
            <a:r>
              <a:rPr lang="en-GB" u="sng">
                <a:solidFill>
                  <a:schemeClr val="hlink"/>
                </a:solidFill>
                <a:hlinkClick r:id="rId3"/>
              </a:rPr>
              <a:t>Atom</a:t>
            </a:r>
            <a:endParaRPr/>
          </a:p>
          <a:p>
            <a:pPr indent="-355600" lvl="1" marL="914400" rtl="0">
              <a:spcBef>
                <a:spcPts val="0"/>
              </a:spcBef>
              <a:spcAft>
                <a:spcPts val="0"/>
              </a:spcAft>
              <a:buSzPts val="2000"/>
              <a:buChar char="○"/>
            </a:pPr>
            <a:r>
              <a:rPr lang="en-GB" u="sng">
                <a:solidFill>
                  <a:schemeClr val="hlink"/>
                </a:solidFill>
                <a:hlinkClick r:id="rId4"/>
              </a:rPr>
              <a:t>ProcessingJS</a:t>
            </a:r>
            <a:r>
              <a:rPr lang="en-GB"/>
              <a:t> for visualisation &amp; animation</a:t>
            </a:r>
            <a:endParaRPr/>
          </a:p>
          <a:p>
            <a:pPr indent="-355600" lvl="1" marL="914400" rtl="0">
              <a:spcBef>
                <a:spcPts val="0"/>
              </a:spcBef>
              <a:spcAft>
                <a:spcPts val="0"/>
              </a:spcAft>
              <a:buSzPts val="2000"/>
              <a:buChar char="○"/>
            </a:pPr>
            <a:r>
              <a:rPr lang="en-GB"/>
              <a:t>An </a:t>
            </a:r>
            <a:r>
              <a:rPr lang="en-GB" u="sng">
                <a:solidFill>
                  <a:schemeClr val="hlink"/>
                </a:solidFill>
                <a:hlinkClick r:id="rId5"/>
              </a:rPr>
              <a:t>operating system</a:t>
            </a:r>
            <a:r>
              <a:rPr lang="en-GB"/>
              <a:t>, for some reason</a:t>
            </a:r>
            <a:endParaRPr/>
          </a:p>
          <a:p>
            <a:pPr indent="-355600" lvl="1" marL="914400" rtl="0">
              <a:spcBef>
                <a:spcPts val="0"/>
              </a:spcBef>
              <a:spcAft>
                <a:spcPts val="0"/>
              </a:spcAft>
              <a:buSzPts val="2000"/>
              <a:buChar char="○"/>
            </a:pPr>
            <a:r>
              <a:rPr lang="en-GB"/>
              <a:t>Writing mobile apps with </a:t>
            </a:r>
            <a:r>
              <a:rPr lang="en-GB" u="sng">
                <a:solidFill>
                  <a:schemeClr val="hlink"/>
                </a:solidFill>
                <a:hlinkClick r:id="rId6"/>
              </a:rPr>
              <a:t>React Native</a:t>
            </a:r>
            <a:endParaRPr/>
          </a:p>
          <a:p>
            <a:pPr indent="-355600" lvl="1" marL="914400" rtl="0">
              <a:spcBef>
                <a:spcPts val="0"/>
              </a:spcBef>
              <a:spcAft>
                <a:spcPts val="0"/>
              </a:spcAft>
              <a:buSzPts val="2000"/>
              <a:buChar char="○"/>
            </a:pPr>
            <a:r>
              <a:rPr lang="en-GB"/>
              <a:t>Letting people write more JavaScript, with </a:t>
            </a:r>
            <a:r>
              <a:rPr lang="en-GB" u="sng">
                <a:solidFill>
                  <a:schemeClr val="hlink"/>
                </a:solidFill>
                <a:hlinkClick r:id="rId7"/>
              </a:rPr>
              <a:t>CodePen</a:t>
            </a:r>
            <a:r>
              <a:rPr lang="en-GB"/>
              <a:t> (and others)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JavaScript in the Inspector</a:t>
            </a:r>
            <a:endParaRPr/>
          </a:p>
        </p:txBody>
      </p:sp>
      <p:sp>
        <p:nvSpPr>
          <p:cNvPr id="535" name="Shape 53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GB"/>
              <a:t>Back to the Chrome Inspector—look at the </a:t>
            </a:r>
            <a:r>
              <a:rPr b="1" lang="en-GB"/>
              <a:t>Console</a:t>
            </a:r>
            <a:r>
              <a:rPr lang="en-GB"/>
              <a:t>.</a:t>
            </a:r>
            <a:endParaRPr/>
          </a:p>
        </p:txBody>
      </p:sp>
      <p:pic>
        <p:nvPicPr>
          <p:cNvPr id="536" name="Shape 536"/>
          <p:cNvPicPr preferRelativeResize="0"/>
          <p:nvPr/>
        </p:nvPicPr>
        <p:blipFill>
          <a:blip r:embed="rId3">
            <a:alphaModFix/>
          </a:blip>
          <a:stretch>
            <a:fillRect/>
          </a:stretch>
        </p:blipFill>
        <p:spPr>
          <a:xfrm>
            <a:off x="500425" y="2342775"/>
            <a:ext cx="8143151" cy="429005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Shape 541"/>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Let’s try some JS</a:t>
            </a:r>
            <a:endParaRPr/>
          </a:p>
        </p:txBody>
      </p:sp>
      <p:sp>
        <p:nvSpPr>
          <p:cNvPr id="542" name="Shape 54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GB"/>
              <a:t>Open any webpage, bring up the Inspector, and type these:</a:t>
            </a:r>
            <a:endParaRPr sz="2000">
              <a:latin typeface="Source Code Pro"/>
              <a:ea typeface="Source Code Pro"/>
              <a:cs typeface="Source Code Pro"/>
              <a:sym typeface="Source Code Pro"/>
            </a:endParaRPr>
          </a:p>
          <a:p>
            <a:pPr indent="0" lvl="0" marL="0" rtl="0">
              <a:spcBef>
                <a:spcPts val="600"/>
              </a:spcBef>
              <a:spcAft>
                <a:spcPts val="0"/>
              </a:spcAft>
              <a:buNone/>
            </a:pPr>
            <a:r>
              <a:rPr lang="en-GB" sz="2000">
                <a:solidFill>
                  <a:schemeClr val="accent5"/>
                </a:solidFill>
                <a:latin typeface="Source Code Pro"/>
                <a:ea typeface="Source Code Pro"/>
                <a:cs typeface="Source Code Pro"/>
                <a:sym typeface="Source Code Pro"/>
              </a:rPr>
              <a:t>&gt; var num1 = 1</a:t>
            </a:r>
            <a:endParaRPr sz="2000">
              <a:solidFill>
                <a:schemeClr val="accent5"/>
              </a:solidFill>
              <a:latin typeface="Source Code Pro"/>
              <a:ea typeface="Source Code Pro"/>
              <a:cs typeface="Source Code Pro"/>
              <a:sym typeface="Source Code Pro"/>
            </a:endParaRPr>
          </a:p>
          <a:p>
            <a:pPr indent="0" lvl="0" marL="0" rtl="0">
              <a:spcBef>
                <a:spcPts val="600"/>
              </a:spcBef>
              <a:spcAft>
                <a:spcPts val="0"/>
              </a:spcAft>
              <a:buNone/>
            </a:pPr>
            <a:r>
              <a:rPr lang="en-GB" sz="2000">
                <a:solidFill>
                  <a:schemeClr val="accent5"/>
                </a:solidFill>
                <a:latin typeface="Source Code Pro"/>
                <a:ea typeface="Source Code Pro"/>
                <a:cs typeface="Source Code Pro"/>
                <a:sym typeface="Source Code Pro"/>
              </a:rPr>
              <a:t>&gt; var num2 = 2</a:t>
            </a:r>
            <a:endParaRPr sz="2000">
              <a:solidFill>
                <a:schemeClr val="accent5"/>
              </a:solidFill>
              <a:latin typeface="Source Code Pro"/>
              <a:ea typeface="Source Code Pro"/>
              <a:cs typeface="Source Code Pro"/>
              <a:sym typeface="Source Code Pro"/>
            </a:endParaRPr>
          </a:p>
          <a:p>
            <a:pPr indent="0" lvl="0" marL="0" rtl="0">
              <a:spcBef>
                <a:spcPts val="600"/>
              </a:spcBef>
              <a:spcAft>
                <a:spcPts val="0"/>
              </a:spcAft>
              <a:buNone/>
            </a:pPr>
            <a:r>
              <a:rPr lang="en-GB" sz="2000">
                <a:solidFill>
                  <a:schemeClr val="accent5"/>
                </a:solidFill>
                <a:latin typeface="Source Code Pro"/>
                <a:ea typeface="Source Code Pro"/>
                <a:cs typeface="Source Code Pro"/>
                <a:sym typeface="Source Code Pro"/>
              </a:rPr>
              <a:t>&gt; var sum1 = num1 + num2</a:t>
            </a:r>
            <a:endParaRPr sz="2000">
              <a:solidFill>
                <a:schemeClr val="accent5"/>
              </a:solidFill>
              <a:latin typeface="Source Code Pro"/>
              <a:ea typeface="Source Code Pro"/>
              <a:cs typeface="Source Code Pro"/>
              <a:sym typeface="Source Code Pro"/>
            </a:endParaRPr>
          </a:p>
          <a:p>
            <a:pPr indent="0" lvl="0" marL="0" rtl="0">
              <a:spcBef>
                <a:spcPts val="600"/>
              </a:spcBef>
              <a:spcAft>
                <a:spcPts val="0"/>
              </a:spcAft>
              <a:buNone/>
            </a:pPr>
            <a:r>
              <a:rPr lang="en-GB" sz="2000">
                <a:solidFill>
                  <a:schemeClr val="accent5"/>
                </a:solidFill>
                <a:latin typeface="Source Code Pro"/>
                <a:ea typeface="Source Code Pro"/>
                <a:cs typeface="Source Code Pro"/>
                <a:sym typeface="Source Code Pro"/>
              </a:rPr>
              <a:t>&gt; console.log(sum1)</a:t>
            </a:r>
            <a:endParaRPr sz="2000">
              <a:solidFill>
                <a:schemeClr val="accent5"/>
              </a:solidFill>
              <a:latin typeface="Source Code Pro"/>
              <a:ea typeface="Source Code Pro"/>
              <a:cs typeface="Source Code Pro"/>
              <a:sym typeface="Source Code Pro"/>
            </a:endParaRPr>
          </a:p>
          <a:p>
            <a:pPr indent="0" lvl="0" marL="0" rtl="0">
              <a:spcBef>
                <a:spcPts val="600"/>
              </a:spcBef>
              <a:spcAft>
                <a:spcPts val="0"/>
              </a:spcAft>
              <a:buNone/>
            </a:pPr>
            <a:r>
              <a:rPr lang="en-GB" sz="2000">
                <a:solidFill>
                  <a:schemeClr val="accent5"/>
                </a:solidFill>
                <a:latin typeface="Source Code Pro"/>
                <a:ea typeface="Source Code Pro"/>
                <a:cs typeface="Source Code Pro"/>
                <a:sym typeface="Source Code Pro"/>
              </a:rPr>
              <a:t>&gt; var txt1 = "Hello, I am a potato"</a:t>
            </a:r>
            <a:endParaRPr sz="2000">
              <a:solidFill>
                <a:schemeClr val="accent5"/>
              </a:solidFill>
              <a:latin typeface="Source Code Pro"/>
              <a:ea typeface="Source Code Pro"/>
              <a:cs typeface="Source Code Pro"/>
              <a:sym typeface="Source Code Pro"/>
            </a:endParaRPr>
          </a:p>
          <a:p>
            <a:pPr indent="0" lvl="0" marL="0" rtl="0">
              <a:spcBef>
                <a:spcPts val="600"/>
              </a:spcBef>
              <a:spcAft>
                <a:spcPts val="0"/>
              </a:spcAft>
              <a:buNone/>
            </a:pPr>
            <a:r>
              <a:rPr lang="en-GB" sz="2000">
                <a:solidFill>
                  <a:schemeClr val="accent5"/>
                </a:solidFill>
                <a:latin typeface="Source Code Pro"/>
                <a:ea typeface="Source Code Pro"/>
                <a:cs typeface="Source Code Pro"/>
                <a:sym typeface="Source Code Pro"/>
              </a:rPr>
              <a:t>&gt; var txt2 = txt1 + txt1</a:t>
            </a:r>
            <a:endParaRPr sz="2000">
              <a:solidFill>
                <a:schemeClr val="accent5"/>
              </a:solidFill>
              <a:latin typeface="Source Code Pro"/>
              <a:ea typeface="Source Code Pro"/>
              <a:cs typeface="Source Code Pro"/>
              <a:sym typeface="Source Code Pro"/>
            </a:endParaRPr>
          </a:p>
          <a:p>
            <a:pPr indent="0" lvl="0" marL="0" rtl="0">
              <a:spcBef>
                <a:spcPts val="600"/>
              </a:spcBef>
              <a:spcAft>
                <a:spcPts val="0"/>
              </a:spcAft>
              <a:buNone/>
            </a:pPr>
            <a:r>
              <a:rPr lang="en-GB" sz="2000">
                <a:solidFill>
                  <a:schemeClr val="accent5"/>
                </a:solidFill>
                <a:latin typeface="Source Code Pro"/>
                <a:ea typeface="Source Code Pro"/>
                <a:cs typeface="Source Code Pro"/>
                <a:sym typeface="Source Code Pro"/>
              </a:rPr>
              <a:t>&gt; console.log(txt2 + sum1)</a:t>
            </a:r>
            <a:endParaRPr sz="2000">
              <a:solidFill>
                <a:schemeClr val="accent5"/>
              </a:solidFill>
              <a:latin typeface="Source Code Pro"/>
              <a:ea typeface="Source Code Pro"/>
              <a:cs typeface="Source Code Pro"/>
              <a:sym typeface="Source Code Pro"/>
            </a:endParaRPr>
          </a:p>
          <a:p>
            <a:pPr indent="0" lvl="0" marL="0" rtl="0">
              <a:spcBef>
                <a:spcPts val="600"/>
              </a:spcBef>
              <a:spcAft>
                <a:spcPts val="0"/>
              </a:spcAft>
              <a:buNone/>
            </a:pPr>
            <a:r>
              <a:t/>
            </a:r>
            <a:endParaRPr sz="2000">
              <a:latin typeface="Source Code Pro"/>
              <a:ea typeface="Source Code Pro"/>
              <a:cs typeface="Source Code Pro"/>
              <a:sym typeface="Source Code Pro"/>
            </a:endParaRPr>
          </a:p>
          <a:p>
            <a:pPr indent="0" lvl="0" marL="0" rtl="0">
              <a:spcBef>
                <a:spcPts val="600"/>
              </a:spcBef>
              <a:spcAft>
                <a:spcPts val="0"/>
              </a:spcAft>
              <a:buNone/>
            </a:pPr>
            <a:r>
              <a:rPr lang="en-GB"/>
              <a:t>What’s going on? </a:t>
            </a:r>
            <a:endParaRPr sz="2000">
              <a:latin typeface="Source Code Pro"/>
              <a:ea typeface="Source Code Pro"/>
              <a:cs typeface="Source Code Pro"/>
              <a:sym typeface="Source Code Pro"/>
            </a:endParaRPr>
          </a:p>
          <a:p>
            <a:pPr indent="0" lvl="0" marL="0" rtl="0">
              <a:spcBef>
                <a:spcPts val="600"/>
              </a:spcBef>
              <a:spcAft>
                <a:spcPts val="0"/>
              </a:spcAft>
              <a:buNone/>
            </a:pPr>
            <a:r>
              <a:t/>
            </a:r>
            <a:endParaRPr sz="2000">
              <a:latin typeface="Source Code Pro"/>
              <a:ea typeface="Source Code Pro"/>
              <a:cs typeface="Source Code Pro"/>
              <a:sym typeface="Source Code Pr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Shape 547"/>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Let’s try some JS</a:t>
            </a:r>
            <a:endParaRPr/>
          </a:p>
        </p:txBody>
      </p:sp>
      <p:sp>
        <p:nvSpPr>
          <p:cNvPr id="548" name="Shape 54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GB"/>
              <a:t>Go to jquery.com, and type these into the console:</a:t>
            </a:r>
            <a:r>
              <a:rPr lang="en-GB" sz="2000">
                <a:latin typeface="Source Code Pro"/>
                <a:ea typeface="Source Code Pro"/>
                <a:cs typeface="Source Code Pro"/>
                <a:sym typeface="Source Code Pro"/>
              </a:rPr>
              <a:t> </a:t>
            </a:r>
            <a:endParaRPr sz="2000">
              <a:latin typeface="Source Code Pro"/>
              <a:ea typeface="Source Code Pro"/>
              <a:cs typeface="Source Code Pro"/>
              <a:sym typeface="Source Code Pro"/>
            </a:endParaRPr>
          </a:p>
          <a:p>
            <a:pPr indent="0" lvl="0" marL="0" rtl="0">
              <a:spcBef>
                <a:spcPts val="600"/>
              </a:spcBef>
              <a:spcAft>
                <a:spcPts val="0"/>
              </a:spcAft>
              <a:buNone/>
            </a:pPr>
            <a:r>
              <a:rPr lang="en-GB" sz="2000">
                <a:solidFill>
                  <a:schemeClr val="accent5"/>
                </a:solidFill>
                <a:latin typeface="Source Code Pro"/>
                <a:ea typeface="Source Code Pro"/>
                <a:cs typeface="Source Code Pro"/>
                <a:sym typeface="Source Code Pro"/>
              </a:rPr>
              <a:t>&gt; document.getElementsByTagName("h2")</a:t>
            </a:r>
            <a:endParaRPr sz="2000">
              <a:solidFill>
                <a:schemeClr val="accent5"/>
              </a:solidFill>
              <a:latin typeface="Source Code Pro"/>
              <a:ea typeface="Source Code Pro"/>
              <a:cs typeface="Source Code Pro"/>
              <a:sym typeface="Source Code Pro"/>
            </a:endParaRPr>
          </a:p>
          <a:p>
            <a:pPr indent="0" lvl="0" marL="0" rtl="0">
              <a:spcBef>
                <a:spcPts val="600"/>
              </a:spcBef>
              <a:spcAft>
                <a:spcPts val="0"/>
              </a:spcAft>
              <a:buNone/>
            </a:pPr>
            <a:r>
              <a:rPr lang="en-GB" sz="2000">
                <a:solidFill>
                  <a:schemeClr val="accent5"/>
                </a:solidFill>
                <a:latin typeface="Source Code Pro"/>
                <a:ea typeface="Source Code Pro"/>
                <a:cs typeface="Source Code Pro"/>
                <a:sym typeface="Source Code Pro"/>
              </a:rPr>
              <a:t>&gt; document.getElementsByTagName("h2")[0]</a:t>
            </a:r>
            <a:endParaRPr sz="2000">
              <a:solidFill>
                <a:schemeClr val="accent5"/>
              </a:solidFill>
              <a:latin typeface="Source Code Pro"/>
              <a:ea typeface="Source Code Pro"/>
              <a:cs typeface="Source Code Pro"/>
              <a:sym typeface="Source Code Pro"/>
            </a:endParaRPr>
          </a:p>
          <a:p>
            <a:pPr indent="0" lvl="0" marL="0" rtl="0">
              <a:spcBef>
                <a:spcPts val="600"/>
              </a:spcBef>
              <a:spcAft>
                <a:spcPts val="0"/>
              </a:spcAft>
              <a:buNone/>
            </a:pPr>
            <a:r>
              <a:rPr lang="en-GB" sz="2000">
                <a:solidFill>
                  <a:schemeClr val="accent5"/>
                </a:solidFill>
                <a:latin typeface="Source Code Pro"/>
                <a:ea typeface="Source Code Pro"/>
                <a:cs typeface="Source Code Pro"/>
                <a:sym typeface="Source Code Pro"/>
              </a:rPr>
              <a:t>&gt; document.getElementsByTagName("h2")[0].innerHTML</a:t>
            </a:r>
            <a:endParaRPr sz="2000">
              <a:solidFill>
                <a:schemeClr val="accent5"/>
              </a:solidFill>
              <a:latin typeface="Source Code Pro"/>
              <a:ea typeface="Source Code Pro"/>
              <a:cs typeface="Source Code Pro"/>
              <a:sym typeface="Source Code Pro"/>
            </a:endParaRPr>
          </a:p>
          <a:p>
            <a:pPr indent="0" lvl="0" marL="0" rtl="0">
              <a:spcBef>
                <a:spcPts val="600"/>
              </a:spcBef>
              <a:spcAft>
                <a:spcPts val="0"/>
              </a:spcAft>
              <a:buNone/>
            </a:pPr>
            <a:r>
              <a:rPr lang="en-GB" sz="2000">
                <a:solidFill>
                  <a:schemeClr val="accent5"/>
                </a:solidFill>
                <a:latin typeface="Source Code Pro"/>
                <a:ea typeface="Source Code Pro"/>
                <a:cs typeface="Source Code Pro"/>
                <a:sym typeface="Source Code Pro"/>
              </a:rPr>
              <a:t>&gt; document.getElementsByTagName("h2")[0].innerHTML = "I enjoy eating potatoes"</a:t>
            </a:r>
            <a:endParaRPr sz="2000">
              <a:solidFill>
                <a:schemeClr val="accent5"/>
              </a:solidFill>
              <a:latin typeface="Source Code Pro"/>
              <a:ea typeface="Source Code Pro"/>
              <a:cs typeface="Source Code Pro"/>
              <a:sym typeface="Source Code Pro"/>
            </a:endParaRPr>
          </a:p>
          <a:p>
            <a:pPr indent="0" lvl="0" marL="0" rtl="0">
              <a:spcBef>
                <a:spcPts val="600"/>
              </a:spcBef>
              <a:spcAft>
                <a:spcPts val="0"/>
              </a:spcAft>
              <a:buNone/>
            </a:pPr>
            <a:r>
              <a:t/>
            </a:r>
            <a:endParaRPr sz="2000">
              <a:latin typeface="Source Code Pro"/>
              <a:ea typeface="Source Code Pro"/>
              <a:cs typeface="Source Code Pro"/>
              <a:sym typeface="Source Code Pro"/>
            </a:endParaRPr>
          </a:p>
          <a:p>
            <a:pPr indent="0" lvl="0" marL="0" rtl="0">
              <a:spcBef>
                <a:spcPts val="600"/>
              </a:spcBef>
              <a:spcAft>
                <a:spcPts val="0"/>
              </a:spcAft>
              <a:buNone/>
            </a:pPr>
            <a:r>
              <a:rPr lang="en-GB"/>
              <a:t>We’re using JavaScript to manipulate the </a:t>
            </a:r>
            <a:r>
              <a:rPr i="1" lang="en-GB"/>
              <a:t>DOM</a:t>
            </a:r>
            <a:r>
              <a:rPr lang="en-GB"/>
              <a:t>, i.e. the downloaded webpage. There are many </a:t>
            </a:r>
            <a:r>
              <a:rPr b="1" lang="en-GB"/>
              <a:t>document</a:t>
            </a:r>
            <a:r>
              <a:rPr lang="en-GB"/>
              <a:t>-related functions—try typing document.get, then pressing </a:t>
            </a:r>
            <a:r>
              <a:rPr i="1" lang="en-GB"/>
              <a:t>tab</a:t>
            </a:r>
            <a:r>
              <a:rPr lang="en-GB"/>
              <a:t>.</a:t>
            </a:r>
            <a:endParaRPr sz="2000">
              <a:latin typeface="Source Code Pro"/>
              <a:ea typeface="Source Code Pro"/>
              <a:cs typeface="Source Code Pro"/>
              <a:sym typeface="Source Code Pro"/>
            </a:endParaRPr>
          </a:p>
          <a:p>
            <a:pPr indent="0" lvl="0" marL="0" rtl="0">
              <a:spcBef>
                <a:spcPts val="600"/>
              </a:spcBef>
              <a:spcAft>
                <a:spcPts val="0"/>
              </a:spcAft>
              <a:buNone/>
            </a:pPr>
            <a:r>
              <a:t/>
            </a:r>
            <a:endParaRPr sz="2000">
              <a:latin typeface="Source Code Pro"/>
              <a:ea typeface="Source Code Pro"/>
              <a:cs typeface="Source Code Pro"/>
              <a:sym typeface="Source Code Pr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Shape 55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GB" sz="1200">
                <a:latin typeface="Source Code Pro"/>
                <a:ea typeface="Source Code Pro"/>
                <a:cs typeface="Source Code Pro"/>
                <a:sym typeface="Source Code Pro"/>
              </a:rPr>
              <a:t>&lt;script src="https://ajax.googleapis.com/ajax/libs/jquery/1.10.2/jquery.min.js"&gt;&lt;/script&gt;</a:t>
            </a:r>
            <a:endParaRPr/>
          </a:p>
        </p:txBody>
      </p:sp>
      <p:sp>
        <p:nvSpPr>
          <p:cNvPr id="554" name="Shape 554"/>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jQuery</a:t>
            </a:r>
            <a:endParaRPr/>
          </a:p>
        </p:txBody>
      </p:sp>
      <p:pic>
        <p:nvPicPr>
          <p:cNvPr id="555" name="Shape 555"/>
          <p:cNvPicPr preferRelativeResize="0"/>
          <p:nvPr/>
        </p:nvPicPr>
        <p:blipFill>
          <a:blip r:embed="rId3">
            <a:alphaModFix/>
          </a:blip>
          <a:stretch>
            <a:fillRect/>
          </a:stretch>
        </p:blipFill>
        <p:spPr>
          <a:xfrm>
            <a:off x="993450" y="2408350"/>
            <a:ext cx="7157100" cy="43734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Shape 56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b="1" lang="en-GB"/>
              <a:t>$('</a:t>
            </a:r>
            <a:r>
              <a:rPr b="1" lang="en-GB">
                <a:solidFill>
                  <a:srgbClr val="FF0000"/>
                </a:solidFill>
              </a:rPr>
              <a:t>your selector here'</a:t>
            </a:r>
            <a:r>
              <a:rPr b="1" lang="en-GB"/>
              <a:t>) </a:t>
            </a:r>
            <a:r>
              <a:rPr lang="en-GB"/>
              <a:t>will select the element </a:t>
            </a:r>
            <a:r>
              <a:rPr lang="en-GB">
                <a:solidFill>
                  <a:srgbClr val="FF0000"/>
                </a:solidFill>
              </a:rPr>
              <a:t>&lt;your selector here&gt;</a:t>
            </a:r>
            <a:endParaRPr>
              <a:solidFill>
                <a:srgbClr val="FF0000"/>
              </a:solidFill>
            </a:endParaRPr>
          </a:p>
          <a:p>
            <a:pPr indent="-381000" lvl="0" marL="457200" rtl="0">
              <a:spcBef>
                <a:spcPts val="0"/>
              </a:spcBef>
              <a:spcAft>
                <a:spcPts val="0"/>
              </a:spcAft>
              <a:buSzPts val="2400"/>
              <a:buChar char="●"/>
            </a:pPr>
            <a:r>
              <a:rPr b="1" lang="en-GB"/>
              <a:t>$('#itemID')</a:t>
            </a:r>
            <a:r>
              <a:rPr lang="en-GB"/>
              <a:t> selects the element with ID </a:t>
            </a:r>
            <a:r>
              <a:rPr lang="en-GB">
                <a:solidFill>
                  <a:srgbClr val="FF0000"/>
                </a:solidFill>
              </a:rPr>
              <a:t>itemID</a:t>
            </a:r>
            <a:endParaRPr>
              <a:solidFill>
                <a:srgbClr val="FF0000"/>
              </a:solidFill>
            </a:endParaRPr>
          </a:p>
          <a:p>
            <a:pPr indent="-381000" lvl="0" marL="457200" rtl="0">
              <a:spcBef>
                <a:spcPts val="0"/>
              </a:spcBef>
              <a:spcAft>
                <a:spcPts val="0"/>
              </a:spcAft>
              <a:buSzPts val="2400"/>
              <a:buChar char="●"/>
            </a:pPr>
            <a:r>
              <a:rPr b="1" lang="en-GB" sz="2400"/>
              <a:t>$('</a:t>
            </a:r>
            <a:r>
              <a:rPr b="1" lang="en-GB"/>
              <a:t>.classID</a:t>
            </a:r>
            <a:r>
              <a:rPr b="1" lang="en-GB" sz="2400"/>
              <a:t>')</a:t>
            </a:r>
            <a:r>
              <a:rPr b="1" lang="en-GB"/>
              <a:t> </a:t>
            </a:r>
            <a:r>
              <a:rPr lang="en-GB"/>
              <a:t>selects the element</a:t>
            </a:r>
            <a:r>
              <a:rPr i="1" lang="en-GB"/>
              <a:t>s</a:t>
            </a:r>
            <a:r>
              <a:rPr lang="en-GB"/>
              <a:t> with class </a:t>
            </a:r>
            <a:r>
              <a:rPr lang="en-GB">
                <a:solidFill>
                  <a:srgbClr val="FF0000"/>
                </a:solidFill>
              </a:rPr>
              <a:t>classID </a:t>
            </a:r>
            <a:endParaRPr b="1"/>
          </a:p>
          <a:p>
            <a:pPr indent="-355600" lvl="1" marL="914400" rtl="0">
              <a:spcBef>
                <a:spcPts val="0"/>
              </a:spcBef>
              <a:spcAft>
                <a:spcPts val="0"/>
              </a:spcAft>
              <a:buSzPts val="2000"/>
              <a:buChar char="○"/>
            </a:pPr>
            <a:r>
              <a:rPr lang="en-GB"/>
              <a:t>To get the first, use </a:t>
            </a:r>
            <a:r>
              <a:rPr b="1" lang="en-GB"/>
              <a:t>$('.classID')[0]</a:t>
            </a:r>
            <a:endParaRPr/>
          </a:p>
          <a:p>
            <a:pPr indent="-381000" lvl="0" marL="457200" rtl="0">
              <a:spcBef>
                <a:spcPts val="0"/>
              </a:spcBef>
              <a:spcAft>
                <a:spcPts val="0"/>
              </a:spcAft>
              <a:buSzPts val="2400"/>
              <a:buChar char="●"/>
            </a:pPr>
            <a:r>
              <a:rPr lang="en-GB" sz="2400"/>
              <a:t>Go to a site with jQuery enabled, e.g. </a:t>
            </a:r>
            <a:r>
              <a:rPr lang="en-GB" sz="2400" u="sng">
                <a:solidFill>
                  <a:schemeClr val="hlink"/>
                </a:solidFill>
                <a:hlinkClick r:id="rId3"/>
              </a:rPr>
              <a:t>www.jquery.com</a:t>
            </a:r>
            <a:r>
              <a:rPr lang="en-GB" sz="2400"/>
              <a:t> (obviously)</a:t>
            </a:r>
            <a:r>
              <a:rPr lang="en-GB"/>
              <a:t>. Try some selectors!</a:t>
            </a:r>
            <a:endParaRPr/>
          </a:p>
          <a:p>
            <a:pPr indent="0" lvl="0" marL="0" rtl="0">
              <a:spcBef>
                <a:spcPts val="600"/>
              </a:spcBef>
              <a:spcAft>
                <a:spcPts val="0"/>
              </a:spcAft>
              <a:buNone/>
            </a:pPr>
            <a:r>
              <a:t/>
            </a:r>
            <a:endParaRPr/>
          </a:p>
          <a:p>
            <a:pPr indent="0" lvl="0" marL="0" rtl="0">
              <a:spcBef>
                <a:spcPts val="600"/>
              </a:spcBef>
              <a:spcAft>
                <a:spcPts val="0"/>
              </a:spcAft>
              <a:buNone/>
            </a:pPr>
            <a:r>
              <a:rPr lang="en-GB" sz="2000">
                <a:latin typeface="Source Code Pro"/>
                <a:ea typeface="Source Code Pro"/>
                <a:cs typeface="Source Code Pro"/>
                <a:sym typeface="Source Code Pro"/>
              </a:rPr>
              <a:t>&gt; $('#container')</a:t>
            </a:r>
            <a:endParaRPr sz="2000">
              <a:latin typeface="Source Code Pro"/>
              <a:ea typeface="Source Code Pro"/>
              <a:cs typeface="Source Code Pro"/>
              <a:sym typeface="Source Code Pro"/>
            </a:endParaRPr>
          </a:p>
          <a:p>
            <a:pPr indent="0" lvl="0" marL="0" rtl="0">
              <a:spcBef>
                <a:spcPts val="600"/>
              </a:spcBef>
              <a:spcAft>
                <a:spcPts val="0"/>
              </a:spcAft>
              <a:buNone/>
            </a:pPr>
            <a:r>
              <a:rPr lang="en-GB" sz="2000">
                <a:latin typeface="Source Code Pro"/>
                <a:ea typeface="Source Code Pro"/>
                <a:cs typeface="Source Code Pro"/>
                <a:sym typeface="Source Code Pro"/>
              </a:rPr>
              <a:t>&gt; $('.menu-item')</a:t>
            </a:r>
            <a:endParaRPr sz="2000">
              <a:latin typeface="Source Code Pro"/>
              <a:ea typeface="Source Code Pro"/>
              <a:cs typeface="Source Code Pro"/>
              <a:sym typeface="Source Code Pro"/>
            </a:endParaRPr>
          </a:p>
          <a:p>
            <a:pPr indent="0" lvl="0" marL="0" rtl="0">
              <a:spcBef>
                <a:spcPts val="600"/>
              </a:spcBef>
              <a:spcAft>
                <a:spcPts val="0"/>
              </a:spcAft>
              <a:buNone/>
            </a:pPr>
            <a:r>
              <a:rPr lang="en-GB" sz="2000">
                <a:latin typeface="Source Code Pro"/>
                <a:ea typeface="Source Code Pro"/>
                <a:cs typeface="Source Code Pro"/>
                <a:sym typeface="Source Code Pro"/>
              </a:rPr>
              <a:t>&gt; $('.menu-item')[0]</a:t>
            </a:r>
            <a:endParaRPr/>
          </a:p>
          <a:p>
            <a:pPr indent="0" lvl="0" marL="0" rtl="0">
              <a:spcBef>
                <a:spcPts val="600"/>
              </a:spcBef>
              <a:spcAft>
                <a:spcPts val="0"/>
              </a:spcAft>
              <a:buNone/>
            </a:pPr>
            <a:r>
              <a:t/>
            </a:r>
            <a:endParaRPr/>
          </a:p>
        </p:txBody>
      </p:sp>
      <p:sp>
        <p:nvSpPr>
          <p:cNvPr id="561" name="Shape 561"/>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Easier Selecting with jQuery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Shape 566"/>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What to do with selections?</a:t>
            </a:r>
            <a:endParaRPr/>
          </a:p>
        </p:txBody>
      </p:sp>
      <p:sp>
        <p:nvSpPr>
          <p:cNvPr id="567" name="Shape 56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GB"/>
              <a:t>Hide and show:</a:t>
            </a:r>
            <a:endParaRPr/>
          </a:p>
          <a:p>
            <a:pPr indent="0" lvl="0" marL="0" rtl="0">
              <a:spcBef>
                <a:spcPts val="600"/>
              </a:spcBef>
              <a:spcAft>
                <a:spcPts val="0"/>
              </a:spcAft>
              <a:buNone/>
            </a:pPr>
            <a:r>
              <a:rPr lang="en-GB" sz="2000">
                <a:solidFill>
                  <a:schemeClr val="accent5"/>
                </a:solidFill>
                <a:latin typeface="Source Code Pro"/>
                <a:ea typeface="Source Code Pro"/>
                <a:cs typeface="Source Code Pro"/>
                <a:sym typeface="Source Code Pro"/>
              </a:rPr>
              <a:t>&gt; $('#container').hide();</a:t>
            </a:r>
            <a:endParaRPr sz="2000">
              <a:solidFill>
                <a:schemeClr val="accent5"/>
              </a:solidFill>
              <a:latin typeface="Source Code Pro"/>
              <a:ea typeface="Source Code Pro"/>
              <a:cs typeface="Source Code Pro"/>
              <a:sym typeface="Source Code Pro"/>
            </a:endParaRPr>
          </a:p>
          <a:p>
            <a:pPr indent="0" lvl="0" marL="0" rtl="0">
              <a:spcBef>
                <a:spcPts val="600"/>
              </a:spcBef>
              <a:spcAft>
                <a:spcPts val="0"/>
              </a:spcAft>
              <a:buNone/>
            </a:pPr>
            <a:r>
              <a:rPr lang="en-GB" sz="2000">
                <a:solidFill>
                  <a:schemeClr val="accent5"/>
                </a:solidFill>
                <a:latin typeface="Source Code Pro"/>
                <a:ea typeface="Source Code Pro"/>
                <a:cs typeface="Source Code Pro"/>
                <a:sym typeface="Source Code Pro"/>
              </a:rPr>
              <a:t>&gt; $('#container').show();</a:t>
            </a:r>
            <a:endParaRPr sz="2000">
              <a:solidFill>
                <a:schemeClr val="accent5"/>
              </a:solidFill>
              <a:latin typeface="Source Code Pro"/>
              <a:ea typeface="Source Code Pro"/>
              <a:cs typeface="Source Code Pro"/>
              <a:sym typeface="Source Code Pro"/>
            </a:endParaRPr>
          </a:p>
          <a:p>
            <a:pPr indent="-381000" lvl="0" marL="457200" rtl="0">
              <a:spcBef>
                <a:spcPts val="600"/>
              </a:spcBef>
              <a:spcAft>
                <a:spcPts val="0"/>
              </a:spcAft>
              <a:buSzPts val="2400"/>
              <a:buChar char="●"/>
            </a:pPr>
            <a:r>
              <a:rPr lang="en-GB"/>
              <a:t>Change its CSS:</a:t>
            </a:r>
            <a:endParaRPr/>
          </a:p>
          <a:p>
            <a:pPr indent="0" lvl="0" marL="0" rtl="0">
              <a:spcBef>
                <a:spcPts val="600"/>
              </a:spcBef>
              <a:spcAft>
                <a:spcPts val="0"/>
              </a:spcAft>
              <a:buNone/>
            </a:pPr>
            <a:r>
              <a:rPr lang="en-GB" sz="2000">
                <a:solidFill>
                  <a:schemeClr val="accent5"/>
                </a:solidFill>
                <a:latin typeface="Source Code Pro"/>
                <a:ea typeface="Source Code Pro"/>
                <a:cs typeface="Source Code Pro"/>
                <a:sym typeface="Source Code Pro"/>
              </a:rPr>
              <a:t>&gt; $('#container').css('background-color', 'red');</a:t>
            </a:r>
            <a:endParaRPr sz="2000">
              <a:solidFill>
                <a:schemeClr val="accent5"/>
              </a:solidFill>
              <a:latin typeface="Source Code Pro"/>
              <a:ea typeface="Source Code Pro"/>
              <a:cs typeface="Source Code Pro"/>
              <a:sym typeface="Source Code Pro"/>
            </a:endParaRPr>
          </a:p>
          <a:p>
            <a:pPr indent="-381000" lvl="0" marL="457200" rtl="0">
              <a:spcBef>
                <a:spcPts val="600"/>
              </a:spcBef>
              <a:spcAft>
                <a:spcPts val="0"/>
              </a:spcAft>
              <a:buSzPts val="2400"/>
              <a:buChar char="●"/>
            </a:pPr>
            <a:r>
              <a:rPr lang="en-GB"/>
              <a:t>Animate changes:</a:t>
            </a:r>
            <a:endParaRPr/>
          </a:p>
          <a:p>
            <a:pPr indent="0" lvl="0" marL="0" rtl="0">
              <a:spcBef>
                <a:spcPts val="600"/>
              </a:spcBef>
              <a:spcAft>
                <a:spcPts val="0"/>
              </a:spcAft>
              <a:buNone/>
            </a:pPr>
            <a:r>
              <a:rPr lang="en-GB" sz="2000">
                <a:solidFill>
                  <a:schemeClr val="accent5"/>
                </a:solidFill>
                <a:latin typeface="Source Code Pro"/>
                <a:ea typeface="Source Code Pro"/>
                <a:cs typeface="Source Code Pro"/>
                <a:sym typeface="Source Code Pro"/>
              </a:rPr>
              <a:t>&gt; $('#container').fadeOut(200);</a:t>
            </a:r>
            <a:endParaRPr sz="2000">
              <a:solidFill>
                <a:schemeClr val="accent5"/>
              </a:solidFill>
              <a:latin typeface="Source Code Pro"/>
              <a:ea typeface="Source Code Pro"/>
              <a:cs typeface="Source Code Pro"/>
              <a:sym typeface="Source Code Pro"/>
            </a:endParaRPr>
          </a:p>
          <a:p>
            <a:pPr indent="0" lvl="0" marL="0" rtl="0">
              <a:spcBef>
                <a:spcPts val="600"/>
              </a:spcBef>
              <a:spcAft>
                <a:spcPts val="0"/>
              </a:spcAft>
              <a:buNone/>
            </a:pPr>
            <a:r>
              <a:rPr lang="en-GB" sz="2000">
                <a:solidFill>
                  <a:schemeClr val="accent5"/>
                </a:solidFill>
                <a:latin typeface="Source Code Pro"/>
                <a:ea typeface="Source Code Pro"/>
                <a:cs typeface="Source Code Pro"/>
                <a:sym typeface="Source Code Pro"/>
              </a:rPr>
              <a:t>&gt; $('#container').fadeIn(500);</a:t>
            </a:r>
            <a:endParaRPr sz="2000">
              <a:solidFill>
                <a:schemeClr val="accent5"/>
              </a:solidFill>
              <a:latin typeface="Source Code Pro"/>
              <a:ea typeface="Source Code Pro"/>
              <a:cs typeface="Source Code Pro"/>
              <a:sym typeface="Source Code Pro"/>
            </a:endParaRPr>
          </a:p>
          <a:p>
            <a:pPr indent="0" lvl="0" marL="0" rtl="0">
              <a:spcBef>
                <a:spcPts val="600"/>
              </a:spcBef>
              <a:spcAft>
                <a:spcPts val="0"/>
              </a:spcAft>
              <a:buNone/>
            </a:pPr>
            <a:r>
              <a:rPr lang="en-GB" sz="2000">
                <a:solidFill>
                  <a:schemeClr val="accent5"/>
                </a:solidFill>
                <a:latin typeface="Source Code Pro"/>
                <a:ea typeface="Source Code Pro"/>
                <a:cs typeface="Source Code Pro"/>
                <a:sym typeface="Source Code Pro"/>
              </a:rPr>
              <a:t>&gt; $('#container').slideUp(200);</a:t>
            </a:r>
            <a:endParaRPr sz="2000">
              <a:solidFill>
                <a:schemeClr val="accent5"/>
              </a:solidFill>
              <a:latin typeface="Source Code Pro"/>
              <a:ea typeface="Source Code Pro"/>
              <a:cs typeface="Source Code Pro"/>
              <a:sym typeface="Source Code Pro"/>
            </a:endParaRPr>
          </a:p>
          <a:p>
            <a:pPr indent="0" lvl="0" marL="0" rtl="0">
              <a:spcBef>
                <a:spcPts val="600"/>
              </a:spcBef>
              <a:spcAft>
                <a:spcPts val="0"/>
              </a:spcAft>
              <a:buNone/>
            </a:pPr>
            <a:r>
              <a:rPr lang="en-GB" sz="2000">
                <a:solidFill>
                  <a:schemeClr val="accent5"/>
                </a:solidFill>
                <a:latin typeface="Source Code Pro"/>
                <a:ea typeface="Source Code Pro"/>
                <a:cs typeface="Source Code Pro"/>
                <a:sym typeface="Source Code Pro"/>
              </a:rPr>
              <a:t>&gt; $('#container').slideToggle();</a:t>
            </a:r>
            <a:endParaRPr sz="2000">
              <a:solidFill>
                <a:schemeClr val="accent5"/>
              </a:solidFill>
              <a:latin typeface="Source Code Pro"/>
              <a:ea typeface="Source Code Pro"/>
              <a:cs typeface="Source Code Pro"/>
              <a:sym typeface="Source Code Pro"/>
            </a:endParaRPr>
          </a:p>
          <a:p>
            <a:pPr indent="0" lvl="0" marL="0" rtl="0">
              <a:spcBef>
                <a:spcPts val="600"/>
              </a:spcBef>
              <a:spcAft>
                <a:spcPts val="0"/>
              </a:spcAft>
              <a:buNone/>
            </a:pPr>
            <a:r>
              <a:t/>
            </a:r>
            <a:endParaRPr sz="2000">
              <a:solidFill>
                <a:schemeClr val="accent5"/>
              </a:solidFill>
              <a:latin typeface="Source Code Pro"/>
              <a:ea typeface="Source Code Pro"/>
              <a:cs typeface="Source Code Pro"/>
              <a:sym typeface="Source Code Pr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Shape 572"/>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Making things happen</a:t>
            </a:r>
            <a:endParaRPr/>
          </a:p>
        </p:txBody>
      </p:sp>
      <p:sp>
        <p:nvSpPr>
          <p:cNvPr id="573" name="Shape 57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GB"/>
              <a:t>You don’t expect your users to open up their consoles to type stuff in!</a:t>
            </a:r>
            <a:endParaRPr/>
          </a:p>
          <a:p>
            <a:pPr indent="-381000" lvl="0" marL="457200" rtl="0">
              <a:spcBef>
                <a:spcPts val="0"/>
              </a:spcBef>
              <a:spcAft>
                <a:spcPts val="0"/>
              </a:spcAft>
              <a:buSzPts val="2400"/>
              <a:buChar char="●"/>
            </a:pPr>
            <a:r>
              <a:rPr lang="en-GB"/>
              <a:t>You can add an</a:t>
            </a:r>
            <a:r>
              <a:rPr i="1" lang="en-GB"/>
              <a:t> onclick attribute</a:t>
            </a:r>
            <a:r>
              <a:rPr lang="en-GB"/>
              <a:t> to a link with a blank href (#):</a:t>
            </a:r>
            <a:endParaRPr/>
          </a:p>
          <a:p>
            <a:pPr indent="457200" lvl="0" marL="0" rtl="0">
              <a:spcBef>
                <a:spcPts val="600"/>
              </a:spcBef>
              <a:spcAft>
                <a:spcPts val="0"/>
              </a:spcAft>
              <a:buNone/>
            </a:pPr>
            <a:r>
              <a:rPr lang="en-GB" sz="2000">
                <a:latin typeface="Source Code Pro"/>
                <a:ea typeface="Source Code Pro"/>
                <a:cs typeface="Source Code Pro"/>
                <a:sym typeface="Source Code Pro"/>
              </a:rPr>
              <a:t>&lt;a href="#" onclick="runThis()"&gt;Run this!&lt;/a&gt;</a:t>
            </a:r>
            <a:endParaRPr sz="2000">
              <a:latin typeface="Source Code Pro"/>
              <a:ea typeface="Source Code Pro"/>
              <a:cs typeface="Source Code Pro"/>
              <a:sym typeface="Source Code Pro"/>
            </a:endParaRPr>
          </a:p>
          <a:p>
            <a:pPr indent="-381000" lvl="0" marL="457200" rtl="0">
              <a:spcBef>
                <a:spcPts val="600"/>
              </a:spcBef>
              <a:spcAft>
                <a:spcPts val="0"/>
              </a:spcAft>
              <a:buSzPts val="2400"/>
              <a:buChar char="●"/>
            </a:pPr>
            <a:r>
              <a:rPr lang="en-GB"/>
              <a:t>Then in your JS, add a </a:t>
            </a:r>
            <a:r>
              <a:rPr i="1" lang="en-GB"/>
              <a:t>function</a:t>
            </a:r>
            <a:r>
              <a:rPr lang="en-GB"/>
              <a:t> with what you want to happen:</a:t>
            </a:r>
            <a:endParaRPr/>
          </a:p>
          <a:p>
            <a:pPr indent="457200" lvl="0" marL="0" rtl="0">
              <a:spcBef>
                <a:spcPts val="600"/>
              </a:spcBef>
              <a:spcAft>
                <a:spcPts val="0"/>
              </a:spcAft>
              <a:buNone/>
            </a:pPr>
            <a:r>
              <a:rPr lang="en-GB" sz="2000">
                <a:latin typeface="Source Code Pro"/>
                <a:ea typeface="Source Code Pro"/>
                <a:cs typeface="Source Code Pro"/>
                <a:sym typeface="Source Code Pro"/>
              </a:rPr>
              <a:t>var runThis = function() {</a:t>
            </a:r>
            <a:endParaRPr sz="2000">
              <a:latin typeface="Source Code Pro"/>
              <a:ea typeface="Source Code Pro"/>
              <a:cs typeface="Source Code Pro"/>
              <a:sym typeface="Source Code Pro"/>
            </a:endParaRPr>
          </a:p>
          <a:p>
            <a:pPr indent="457200" lvl="0" marL="0" rtl="0">
              <a:spcBef>
                <a:spcPts val="600"/>
              </a:spcBef>
              <a:spcAft>
                <a:spcPts val="0"/>
              </a:spcAft>
              <a:buNone/>
            </a:pPr>
            <a:r>
              <a:rPr lang="en-GB" sz="2000">
                <a:latin typeface="Source Code Pro"/>
                <a:ea typeface="Source Code Pro"/>
                <a:cs typeface="Source Code Pro"/>
                <a:sym typeface="Source Code Pro"/>
              </a:rPr>
              <a:t>	$('#container').hide();</a:t>
            </a:r>
            <a:endParaRPr sz="2000">
              <a:latin typeface="Source Code Pro"/>
              <a:ea typeface="Source Code Pro"/>
              <a:cs typeface="Source Code Pro"/>
              <a:sym typeface="Source Code Pro"/>
            </a:endParaRPr>
          </a:p>
          <a:p>
            <a:pPr indent="457200" lvl="0" marL="0" rtl="0">
              <a:spcBef>
                <a:spcPts val="600"/>
              </a:spcBef>
              <a:spcAft>
                <a:spcPts val="0"/>
              </a:spcAft>
              <a:buNone/>
            </a:pPr>
            <a:r>
              <a:rPr lang="en-GB" sz="2000">
                <a:latin typeface="Source Code Pro"/>
                <a:ea typeface="Source Code Pro"/>
                <a:cs typeface="Source Code Pro"/>
                <a:sym typeface="Source Code Pro"/>
              </a:rPr>
              <a:t>}</a:t>
            </a:r>
            <a:endParaRPr sz="2000">
              <a:latin typeface="Source Code Pro"/>
              <a:ea typeface="Source Code Pro"/>
              <a:cs typeface="Source Code Pro"/>
              <a:sym typeface="Source Code Pro"/>
            </a:endParaRPr>
          </a:p>
          <a:p>
            <a:pPr indent="457200" lvl="0" marL="0" rtl="0">
              <a:spcBef>
                <a:spcPts val="600"/>
              </a:spcBef>
              <a:spcAft>
                <a:spcPts val="0"/>
              </a:spcAft>
              <a:buNone/>
            </a:pPr>
            <a:r>
              <a:t/>
            </a:r>
            <a:endParaRPr sz="2000">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The Web</a:t>
            </a:r>
            <a:endParaRPr/>
          </a:p>
        </p:txBody>
      </p:sp>
      <p:sp>
        <p:nvSpPr>
          <p:cNvPr id="177" name="Shape 17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GB"/>
              <a:t>The </a:t>
            </a:r>
            <a:r>
              <a:rPr lang="en-GB" u="sng">
                <a:solidFill>
                  <a:schemeClr val="hlink"/>
                </a:solidFill>
                <a:hlinkClick r:id="rId3"/>
              </a:rPr>
              <a:t>World Wide Web</a:t>
            </a:r>
            <a:r>
              <a:rPr lang="en-GB"/>
              <a:t> (or Web) is a collection of documents that are identified by </a:t>
            </a:r>
            <a:r>
              <a:rPr lang="en-GB" u="sng">
                <a:solidFill>
                  <a:schemeClr val="hlink"/>
                </a:solidFill>
                <a:hlinkClick r:id="rId4"/>
              </a:rPr>
              <a:t>URIs</a:t>
            </a:r>
            <a:r>
              <a:rPr lang="en-GB"/>
              <a:t>, and interlinked by hypertext links.</a:t>
            </a:r>
            <a:endParaRPr/>
          </a:p>
          <a:p>
            <a:pPr indent="0" lvl="0" marL="0" rtl="0">
              <a:spcBef>
                <a:spcPts val="600"/>
              </a:spcBef>
              <a:spcAft>
                <a:spcPts val="0"/>
              </a:spcAft>
              <a:buNone/>
            </a:pPr>
            <a:r>
              <a:t/>
            </a:r>
            <a:endParaRPr/>
          </a:p>
          <a:p>
            <a:pPr indent="0" lvl="0" marL="0" rtl="0">
              <a:spcBef>
                <a:spcPts val="600"/>
              </a:spcBef>
              <a:spcAft>
                <a:spcPts val="0"/>
              </a:spcAft>
              <a:buNone/>
            </a:pPr>
            <a:r>
              <a:rPr lang="en-GB"/>
              <a:t>Hypertext documents are </a:t>
            </a:r>
            <a:br>
              <a:rPr lang="en-GB"/>
            </a:br>
            <a:r>
              <a:rPr lang="en-GB"/>
              <a:t>commonly called  web pages and </a:t>
            </a:r>
            <a:br>
              <a:rPr lang="en-GB"/>
            </a:br>
            <a:r>
              <a:rPr lang="en-GB"/>
              <a:t>written using </a:t>
            </a:r>
            <a:r>
              <a:rPr lang="en-GB" u="sng">
                <a:solidFill>
                  <a:schemeClr val="hlink"/>
                </a:solidFill>
                <a:hlinkClick r:id="rId5"/>
              </a:rPr>
              <a:t>HTML</a:t>
            </a:r>
            <a:r>
              <a:rPr b="1" lang="en-GB"/>
              <a:t> </a:t>
            </a:r>
            <a:r>
              <a:rPr lang="en-GB"/>
              <a:t>.</a:t>
            </a:r>
            <a:br>
              <a:rPr lang="en-GB"/>
            </a:br>
            <a:br>
              <a:rPr lang="en-GB"/>
            </a:br>
            <a:r>
              <a:rPr lang="en-GB"/>
              <a:t>These pages might contain </a:t>
            </a:r>
            <a:r>
              <a:rPr lang="en-GB" u="sng">
                <a:solidFill>
                  <a:schemeClr val="hlink"/>
                </a:solidFill>
                <a:hlinkClick r:id="rId6"/>
              </a:rPr>
              <a:t>cat</a:t>
            </a:r>
            <a:br>
              <a:rPr lang="en-GB" u="sng">
                <a:solidFill>
                  <a:schemeClr val="hlink"/>
                </a:solidFill>
                <a:hlinkClick r:id="rId7"/>
              </a:rPr>
            </a:br>
            <a:r>
              <a:rPr lang="en-GB" u="sng">
                <a:solidFill>
                  <a:schemeClr val="hlink"/>
                </a:solidFill>
                <a:hlinkClick r:id="rId8"/>
              </a:rPr>
              <a:t>photos</a:t>
            </a:r>
            <a:r>
              <a:rPr lang="en-GB"/>
              <a:t> and other less important</a:t>
            </a:r>
            <a:br>
              <a:rPr lang="en-GB"/>
            </a:br>
            <a:r>
              <a:rPr lang="en-GB"/>
              <a:t>things.</a:t>
            </a:r>
            <a:endParaRPr/>
          </a:p>
        </p:txBody>
      </p:sp>
      <p:pic>
        <p:nvPicPr>
          <p:cNvPr id="178" name="Shape 178"/>
          <p:cNvPicPr preferRelativeResize="0"/>
          <p:nvPr/>
        </p:nvPicPr>
        <p:blipFill>
          <a:blip r:embed="rId9">
            <a:alphaModFix/>
          </a:blip>
          <a:stretch>
            <a:fillRect/>
          </a:stretch>
        </p:blipFill>
        <p:spPr>
          <a:xfrm>
            <a:off x="5246425" y="3141375"/>
            <a:ext cx="3278250" cy="32782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Shape 578"/>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jQuery on CodePen</a:t>
            </a:r>
            <a:endParaRPr/>
          </a:p>
        </p:txBody>
      </p:sp>
      <p:pic>
        <p:nvPicPr>
          <p:cNvPr id="579" name="Shape 579"/>
          <p:cNvPicPr preferRelativeResize="0"/>
          <p:nvPr/>
        </p:nvPicPr>
        <p:blipFill>
          <a:blip r:embed="rId3">
            <a:alphaModFix/>
          </a:blip>
          <a:stretch>
            <a:fillRect/>
          </a:stretch>
        </p:blipFill>
        <p:spPr>
          <a:xfrm>
            <a:off x="1840253" y="1887975"/>
            <a:ext cx="5463495" cy="46844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Shape 584"/>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Making things happen at start</a:t>
            </a:r>
            <a:endParaRPr/>
          </a:p>
        </p:txBody>
      </p:sp>
      <p:sp>
        <p:nvSpPr>
          <p:cNvPr id="585" name="Shape 58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GB"/>
              <a:t>Sometimes, you want things to happen after the page finishes loading. </a:t>
            </a:r>
            <a:endParaRPr/>
          </a:p>
          <a:p>
            <a:pPr indent="-381000" lvl="0" marL="457200" rtl="0">
              <a:spcBef>
                <a:spcPts val="0"/>
              </a:spcBef>
              <a:spcAft>
                <a:spcPts val="0"/>
              </a:spcAft>
              <a:buSzPts val="2400"/>
              <a:buChar char="●"/>
            </a:pPr>
            <a:r>
              <a:rPr lang="en-GB"/>
              <a:t>To do this, add this to your JS:</a:t>
            </a:r>
            <a:endParaRPr/>
          </a:p>
          <a:p>
            <a:pPr indent="0" lvl="0" marL="0" rtl="0">
              <a:spcBef>
                <a:spcPts val="600"/>
              </a:spcBef>
              <a:spcAft>
                <a:spcPts val="0"/>
              </a:spcAft>
              <a:buNone/>
            </a:pPr>
            <a:r>
              <a:t/>
            </a:r>
            <a:endParaRPr/>
          </a:p>
          <a:p>
            <a:pPr indent="0" lvl="0" marL="457200" rtl="0">
              <a:spcBef>
                <a:spcPts val="600"/>
              </a:spcBef>
              <a:spcAft>
                <a:spcPts val="0"/>
              </a:spcAft>
              <a:buClr>
                <a:schemeClr val="dk1"/>
              </a:buClr>
              <a:buSzPts val="1100"/>
              <a:buFont typeface="Arial"/>
              <a:buNone/>
            </a:pPr>
            <a:r>
              <a:rPr lang="en-GB" sz="2000">
                <a:solidFill>
                  <a:srgbClr val="FF0000"/>
                </a:solidFill>
                <a:latin typeface="Source Code Pro"/>
                <a:ea typeface="Source Code Pro"/>
                <a:cs typeface="Source Code Pro"/>
                <a:sym typeface="Source Code Pro"/>
              </a:rPr>
              <a:t>$(function() {</a:t>
            </a:r>
            <a:endParaRPr sz="2000">
              <a:solidFill>
                <a:srgbClr val="FF0000"/>
              </a:solidFill>
              <a:latin typeface="Source Code Pro"/>
              <a:ea typeface="Source Code Pro"/>
              <a:cs typeface="Source Code Pro"/>
              <a:sym typeface="Source Code Pro"/>
            </a:endParaRPr>
          </a:p>
          <a:p>
            <a:pPr indent="0" lvl="0" marL="457200" rtl="0">
              <a:spcBef>
                <a:spcPts val="600"/>
              </a:spcBef>
              <a:spcAft>
                <a:spcPts val="0"/>
              </a:spcAft>
              <a:buNone/>
            </a:pPr>
            <a:r>
              <a:rPr lang="en-GB" sz="2000">
                <a:latin typeface="Source Code Pro"/>
                <a:ea typeface="Source Code Pro"/>
                <a:cs typeface="Source Code Pro"/>
                <a:sym typeface="Source Code Pro"/>
              </a:rPr>
              <a:t>   // put your code here, e.g. </a:t>
            </a:r>
            <a:endParaRPr sz="2000">
              <a:latin typeface="Source Code Pro"/>
              <a:ea typeface="Source Code Pro"/>
              <a:cs typeface="Source Code Pro"/>
              <a:sym typeface="Source Code Pro"/>
            </a:endParaRPr>
          </a:p>
          <a:p>
            <a:pPr indent="0" lvl="0" marL="457200" rtl="0">
              <a:spcBef>
                <a:spcPts val="600"/>
              </a:spcBef>
              <a:spcAft>
                <a:spcPts val="0"/>
              </a:spcAft>
              <a:buClr>
                <a:schemeClr val="dk1"/>
              </a:buClr>
              <a:buSzPts val="1100"/>
              <a:buFont typeface="Arial"/>
              <a:buNone/>
            </a:pPr>
            <a:r>
              <a:rPr lang="en-GB" sz="2000">
                <a:latin typeface="Source Code Pro"/>
                <a:ea typeface="Source Code Pro"/>
                <a:cs typeface="Source Code Pro"/>
                <a:sym typeface="Source Code Pro"/>
              </a:rPr>
              <a:t>	alert("Hello! Your page is done!");</a:t>
            </a:r>
            <a:endParaRPr sz="2000">
              <a:latin typeface="Source Code Pro"/>
              <a:ea typeface="Source Code Pro"/>
              <a:cs typeface="Source Code Pro"/>
              <a:sym typeface="Source Code Pro"/>
            </a:endParaRPr>
          </a:p>
          <a:p>
            <a:pPr indent="0" lvl="0" marL="457200" rtl="0">
              <a:spcBef>
                <a:spcPts val="600"/>
              </a:spcBef>
              <a:spcAft>
                <a:spcPts val="0"/>
              </a:spcAft>
              <a:buClr>
                <a:schemeClr val="dk1"/>
              </a:buClr>
              <a:buSzPts val="1100"/>
              <a:buFont typeface="Arial"/>
              <a:buNone/>
            </a:pPr>
            <a:r>
              <a:rPr lang="en-GB" sz="2000">
                <a:solidFill>
                  <a:srgbClr val="FF0000"/>
                </a:solidFill>
                <a:latin typeface="Source Code Pro"/>
                <a:ea typeface="Source Code Pro"/>
                <a:cs typeface="Source Code Pro"/>
                <a:sym typeface="Source Code Pro"/>
              </a:rPr>
              <a:t>});</a:t>
            </a:r>
            <a:endParaRPr sz="2000">
              <a:solidFill>
                <a:srgbClr val="FF0000"/>
              </a:solidFill>
              <a:latin typeface="Source Code Pro"/>
              <a:ea typeface="Source Code Pro"/>
              <a:cs typeface="Source Code Pro"/>
              <a:sym typeface="Source Code Pro"/>
            </a:endParaRPr>
          </a:p>
          <a:p>
            <a:pPr indent="0" lvl="0" marL="0" rtl="0">
              <a:spcBef>
                <a:spcPts val="60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Shape 59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GB"/>
              <a:t>Add </a:t>
            </a:r>
            <a:r>
              <a:rPr b="1" lang="en-GB"/>
              <a:t>onclick="</a:t>
            </a:r>
            <a:r>
              <a:rPr b="1" lang="en-GB">
                <a:solidFill>
                  <a:srgbClr val="980000"/>
                </a:solidFill>
              </a:rPr>
              <a:t>functionName()</a:t>
            </a:r>
            <a:r>
              <a:rPr b="1" lang="en-GB"/>
              <a:t>"</a:t>
            </a:r>
            <a:r>
              <a:rPr lang="en-GB"/>
              <a:t> as an </a:t>
            </a:r>
            <a:r>
              <a:rPr i="1" lang="en-GB"/>
              <a:t>attribute</a:t>
            </a:r>
            <a:r>
              <a:rPr lang="en-GB"/>
              <a:t> to your </a:t>
            </a:r>
            <a:r>
              <a:rPr b="1" lang="en-GB"/>
              <a:t>&lt;button&gt; </a:t>
            </a:r>
            <a:r>
              <a:rPr lang="en-GB"/>
              <a:t>or </a:t>
            </a:r>
            <a:r>
              <a:rPr b="1" lang="en-GB"/>
              <a:t>&lt;a&gt;</a:t>
            </a:r>
            <a:r>
              <a:rPr lang="en-GB"/>
              <a:t> tag</a:t>
            </a:r>
            <a:endParaRPr/>
          </a:p>
          <a:p>
            <a:pPr indent="-381000" lvl="0" marL="457200" rtl="0">
              <a:spcBef>
                <a:spcPts val="0"/>
              </a:spcBef>
              <a:spcAft>
                <a:spcPts val="0"/>
              </a:spcAft>
              <a:buSzPts val="2400"/>
              <a:buChar char="●"/>
            </a:pPr>
            <a:r>
              <a:rPr lang="en-GB"/>
              <a:t>Add a new </a:t>
            </a:r>
            <a:r>
              <a:rPr i="1" lang="en-GB"/>
              <a:t>function</a:t>
            </a:r>
            <a:r>
              <a:rPr lang="en-GB"/>
              <a:t> to your JavaScript, using that same </a:t>
            </a:r>
            <a:r>
              <a:rPr b="1" lang="en-GB">
                <a:solidFill>
                  <a:srgbClr val="980000"/>
                </a:solidFill>
              </a:rPr>
              <a:t>functionName</a:t>
            </a:r>
            <a:endParaRPr b="1">
              <a:solidFill>
                <a:srgbClr val="980000"/>
              </a:solidFill>
            </a:endParaRPr>
          </a:p>
          <a:p>
            <a:pPr indent="457200" lvl="0" marL="0" rtl="0">
              <a:spcBef>
                <a:spcPts val="600"/>
              </a:spcBef>
              <a:spcAft>
                <a:spcPts val="0"/>
              </a:spcAft>
              <a:buNone/>
            </a:pPr>
            <a:r>
              <a:rPr lang="en-GB" sz="2000">
                <a:latin typeface="Source Code Pro"/>
                <a:ea typeface="Source Code Pro"/>
                <a:cs typeface="Source Code Pro"/>
                <a:sym typeface="Source Code Pro"/>
              </a:rPr>
              <a:t>var </a:t>
            </a:r>
            <a:r>
              <a:rPr b="1" lang="en-GB" sz="2000">
                <a:solidFill>
                  <a:srgbClr val="980000"/>
                </a:solidFill>
                <a:latin typeface="Source Code Pro"/>
                <a:ea typeface="Source Code Pro"/>
                <a:cs typeface="Source Code Pro"/>
                <a:sym typeface="Source Code Pro"/>
              </a:rPr>
              <a:t>functionName</a:t>
            </a:r>
            <a:r>
              <a:rPr lang="en-GB" sz="2000">
                <a:latin typeface="Source Code Pro"/>
                <a:ea typeface="Source Code Pro"/>
                <a:cs typeface="Source Code Pro"/>
                <a:sym typeface="Source Code Pro"/>
              </a:rPr>
              <a:t> = function() {</a:t>
            </a:r>
            <a:endParaRPr sz="2000">
              <a:latin typeface="Source Code Pro"/>
              <a:ea typeface="Source Code Pro"/>
              <a:cs typeface="Source Code Pro"/>
              <a:sym typeface="Source Code Pro"/>
            </a:endParaRPr>
          </a:p>
          <a:p>
            <a:pPr indent="457200" lvl="0" marL="0" rtl="0">
              <a:spcBef>
                <a:spcPts val="600"/>
              </a:spcBef>
              <a:spcAft>
                <a:spcPts val="0"/>
              </a:spcAft>
              <a:buNone/>
            </a:pPr>
            <a:r>
              <a:rPr lang="en-GB" sz="2000">
                <a:solidFill>
                  <a:srgbClr val="999999"/>
                </a:solidFill>
                <a:latin typeface="Source Code Pro"/>
                <a:ea typeface="Source Code Pro"/>
                <a:cs typeface="Source Code Pro"/>
                <a:sym typeface="Source Code Pro"/>
              </a:rPr>
              <a:t>	// do stuff here</a:t>
            </a:r>
            <a:endParaRPr sz="2000">
              <a:solidFill>
                <a:srgbClr val="999999"/>
              </a:solidFill>
              <a:latin typeface="Source Code Pro"/>
              <a:ea typeface="Source Code Pro"/>
              <a:cs typeface="Source Code Pro"/>
              <a:sym typeface="Source Code Pro"/>
            </a:endParaRPr>
          </a:p>
          <a:p>
            <a:pPr indent="457200" lvl="0" marL="0" rtl="0">
              <a:spcBef>
                <a:spcPts val="600"/>
              </a:spcBef>
              <a:spcAft>
                <a:spcPts val="0"/>
              </a:spcAft>
              <a:buNone/>
            </a:pPr>
            <a:r>
              <a:rPr lang="en-GB" sz="2000">
                <a:latin typeface="Source Code Pro"/>
                <a:ea typeface="Source Code Pro"/>
                <a:cs typeface="Source Code Pro"/>
                <a:sym typeface="Source Code Pro"/>
              </a:rPr>
              <a:t>}</a:t>
            </a:r>
            <a:endParaRPr b="1">
              <a:solidFill>
                <a:srgbClr val="980000"/>
              </a:solidFill>
            </a:endParaRPr>
          </a:p>
          <a:p>
            <a:pPr indent="-381000" lvl="0" marL="457200" rtl="0">
              <a:spcBef>
                <a:spcPts val="600"/>
              </a:spcBef>
              <a:spcAft>
                <a:spcPts val="0"/>
              </a:spcAft>
              <a:buSzPts val="2400"/>
              <a:buChar char="●"/>
            </a:pPr>
            <a:r>
              <a:rPr lang="en-GB"/>
              <a:t>Use your </a:t>
            </a:r>
            <a:r>
              <a:rPr i="1" lang="en-GB"/>
              <a:t>selectors</a:t>
            </a:r>
            <a:r>
              <a:rPr lang="en-GB"/>
              <a:t> and </a:t>
            </a:r>
            <a:r>
              <a:rPr i="1" lang="en-GB"/>
              <a:t>functions</a:t>
            </a:r>
            <a:r>
              <a:rPr lang="en-GB"/>
              <a:t> to do things!</a:t>
            </a:r>
            <a:endParaRPr/>
          </a:p>
          <a:p>
            <a:pPr indent="-381000" lvl="0" marL="457200">
              <a:spcBef>
                <a:spcPts val="0"/>
              </a:spcBef>
              <a:spcAft>
                <a:spcPts val="0"/>
              </a:spcAft>
              <a:buSzPts val="2400"/>
              <a:buChar char="●"/>
            </a:pPr>
            <a:r>
              <a:rPr lang="en-GB"/>
              <a:t>Here’s an example of </a:t>
            </a:r>
            <a:r>
              <a:rPr lang="en-GB" u="sng">
                <a:solidFill>
                  <a:schemeClr val="hlink"/>
                </a:solidFill>
                <a:hlinkClick r:id="rId3"/>
              </a:rPr>
              <a:t>toggling with some logic and a variable</a:t>
            </a:r>
            <a:r>
              <a:rPr lang="en-GB"/>
              <a:t>.</a:t>
            </a:r>
            <a:endParaRPr/>
          </a:p>
        </p:txBody>
      </p:sp>
      <p:sp>
        <p:nvSpPr>
          <p:cNvPr id="591" name="Shape 591"/>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Summary</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txBox="1"/>
          <p:nvPr>
            <p:ph type="title"/>
          </p:nvPr>
        </p:nvSpPr>
        <p:spPr>
          <a:xfrm>
            <a:off x="457200" y="50"/>
            <a:ext cx="8229600" cy="6858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solidFill>
                  <a:srgbClr val="FFFF00"/>
                </a:solidFill>
              </a:rPr>
              <a:t>Exercise (20 minutes)</a:t>
            </a:r>
            <a:endParaRPr b="0" sz="3600"/>
          </a:p>
          <a:p>
            <a:pPr indent="0" lvl="0" marL="0" rtl="0">
              <a:spcBef>
                <a:spcPts val="0"/>
              </a:spcBef>
              <a:spcAft>
                <a:spcPts val="0"/>
              </a:spcAft>
              <a:buNone/>
            </a:pPr>
            <a:r>
              <a:rPr b="0" lang="en-GB" sz="3600"/>
              <a:t>Spruce up your profile page with some interactivity! </a:t>
            </a:r>
            <a:endParaRPr b="0" sz="3600"/>
          </a:p>
          <a:p>
            <a:pPr indent="0" lvl="0" marL="0" rtl="0">
              <a:spcBef>
                <a:spcPts val="0"/>
              </a:spcBef>
              <a:spcAft>
                <a:spcPts val="0"/>
              </a:spcAft>
              <a:buNone/>
            </a:pPr>
            <a:r>
              <a:t/>
            </a:r>
            <a:endParaRPr b="0" sz="3600"/>
          </a:p>
          <a:p>
            <a:pPr indent="0" lvl="0" marL="0" rtl="0">
              <a:spcBef>
                <a:spcPts val="0"/>
              </a:spcBef>
              <a:spcAft>
                <a:spcPts val="0"/>
              </a:spcAft>
              <a:buNone/>
            </a:pPr>
            <a:r>
              <a:rPr b="0" lang="en-GB" sz="3600"/>
              <a:t>Make things animate when clicked on. If you combine this with </a:t>
            </a:r>
            <a:r>
              <a:rPr lang="en-GB" sz="3600"/>
              <a:t>Animate.css</a:t>
            </a:r>
            <a:r>
              <a:rPr b="0" lang="en-GB" sz="3600"/>
              <a:t>, you can simply use jQuery’s </a:t>
            </a:r>
            <a:r>
              <a:rPr lang="en-GB" sz="3600"/>
              <a:t>addClass</a:t>
            </a:r>
            <a:r>
              <a:rPr b="0" lang="en-GB" sz="3600"/>
              <a:t> to include </a:t>
            </a:r>
            <a:r>
              <a:rPr lang="en-GB" sz="3600"/>
              <a:t>animated</a:t>
            </a:r>
            <a:r>
              <a:rPr b="0" lang="en-GB" sz="3600"/>
              <a:t> to get something to move. </a:t>
            </a:r>
            <a:endParaRPr b="0" sz="36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Shape 601"/>
          <p:cNvSpPr txBox="1"/>
          <p:nvPr>
            <p:ph type="title"/>
          </p:nvPr>
        </p:nvSpPr>
        <p:spPr>
          <a:xfrm>
            <a:off x="457200" y="50"/>
            <a:ext cx="8229600" cy="6858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Using Your Powers for Evil</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Shape 606"/>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solidFill>
                  <a:srgbClr val="FFFF00"/>
                </a:solidFill>
              </a:rPr>
              <a:t>Advanced Exercise </a:t>
            </a:r>
            <a:r>
              <a:rPr b="0" lang="en-GB">
                <a:solidFill>
                  <a:srgbClr val="FFFF00"/>
                </a:solidFill>
              </a:rPr>
              <a:t>(30 minutes)</a:t>
            </a:r>
            <a:endParaRPr b="0" sz="3200"/>
          </a:p>
        </p:txBody>
      </p:sp>
      <p:sp>
        <p:nvSpPr>
          <p:cNvPr id="607" name="Shape 60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GB" sz="2000"/>
              <a:t>Make a Rickroll spammer. One click on a button will bring up:</a:t>
            </a:r>
            <a:endParaRPr sz="2000"/>
          </a:p>
          <a:p>
            <a:pPr indent="-355600" lvl="0" marL="457200" rtl="0">
              <a:spcBef>
                <a:spcPts val="600"/>
              </a:spcBef>
              <a:spcAft>
                <a:spcPts val="0"/>
              </a:spcAft>
              <a:buSzPts val="2000"/>
              <a:buChar char="●"/>
            </a:pPr>
            <a:r>
              <a:rPr lang="en-GB" sz="2000"/>
              <a:t>A video of “Never Gonna Give You Up” in the middle of the page</a:t>
            </a:r>
            <a:endParaRPr sz="2000"/>
          </a:p>
          <a:p>
            <a:pPr indent="-355600" lvl="1" marL="914400" rtl="0">
              <a:spcBef>
                <a:spcPts val="0"/>
              </a:spcBef>
              <a:spcAft>
                <a:spcPts val="0"/>
              </a:spcAft>
              <a:buSzPts val="2000"/>
              <a:buChar char="○"/>
            </a:pPr>
            <a:r>
              <a:rPr i="1" lang="en-GB"/>
              <a:t>Hint:</a:t>
            </a:r>
            <a:r>
              <a:rPr lang="en-GB"/>
              <a:t> You can have it already on your page, but hidden, and show it only when the button is pressed</a:t>
            </a:r>
            <a:endParaRPr/>
          </a:p>
          <a:p>
            <a:pPr indent="-355600" lvl="0" marL="457200" rtl="0">
              <a:spcBef>
                <a:spcPts val="0"/>
              </a:spcBef>
              <a:spcAft>
                <a:spcPts val="0"/>
              </a:spcAft>
              <a:buSzPts val="2000"/>
              <a:buChar char="●"/>
            </a:pPr>
            <a:r>
              <a:rPr lang="en-GB" sz="2000"/>
              <a:t>Get it to autoplay</a:t>
            </a:r>
            <a:endParaRPr sz="2000"/>
          </a:p>
          <a:p>
            <a:pPr indent="-355600" lvl="1" marL="914400" rtl="0">
              <a:spcBef>
                <a:spcPts val="0"/>
              </a:spcBef>
              <a:spcAft>
                <a:spcPts val="0"/>
              </a:spcAft>
              <a:buSzPts val="2000"/>
              <a:buChar char="○"/>
            </a:pPr>
            <a:r>
              <a:rPr i="1" lang="en-GB"/>
              <a:t>H</a:t>
            </a:r>
            <a:r>
              <a:rPr i="1" lang="en-GB" sz="2000"/>
              <a:t>int:</a:t>
            </a:r>
            <a:r>
              <a:rPr lang="en-GB" sz="2000"/>
              <a:t> use jQuery’s </a:t>
            </a:r>
            <a:r>
              <a:rPr b="1" lang="en-GB" sz="2000"/>
              <a:t>attr()</a:t>
            </a:r>
            <a:r>
              <a:rPr lang="en-GB" sz="2000"/>
              <a:t> to change the iframe’s </a:t>
            </a:r>
            <a:r>
              <a:rPr b="1" lang="en-GB" sz="2000"/>
              <a:t>src</a:t>
            </a:r>
            <a:r>
              <a:rPr lang="en-GB" sz="2000"/>
              <a:t> attribute</a:t>
            </a:r>
            <a:endParaRPr sz="2000"/>
          </a:p>
          <a:p>
            <a:pPr indent="-355600" lvl="0" marL="457200" rtl="0">
              <a:spcBef>
                <a:spcPts val="0"/>
              </a:spcBef>
              <a:spcAft>
                <a:spcPts val="0"/>
              </a:spcAft>
              <a:buSzPts val="2000"/>
              <a:buChar char="●"/>
            </a:pPr>
            <a:r>
              <a:rPr lang="en-GB" sz="2000"/>
              <a:t>Generate a new video every couple of seconds, and append it</a:t>
            </a:r>
            <a:endParaRPr sz="2000"/>
          </a:p>
          <a:p>
            <a:pPr indent="-355600" lvl="1" marL="914400" rtl="0">
              <a:spcBef>
                <a:spcPts val="0"/>
              </a:spcBef>
              <a:spcAft>
                <a:spcPts val="0"/>
              </a:spcAft>
              <a:buSzPts val="2000"/>
              <a:buChar char="○"/>
            </a:pPr>
            <a:r>
              <a:rPr i="1" lang="en-GB"/>
              <a:t>Hint:</a:t>
            </a:r>
            <a:r>
              <a:rPr lang="en-GB"/>
              <a:t> jQuery </a:t>
            </a:r>
            <a:r>
              <a:rPr b="1" lang="en-GB"/>
              <a:t>setInterval()</a:t>
            </a:r>
            <a:r>
              <a:rPr lang="en-GB"/>
              <a:t>, </a:t>
            </a:r>
            <a:r>
              <a:rPr b="1" lang="en-GB"/>
              <a:t>clone()</a:t>
            </a:r>
            <a:r>
              <a:rPr lang="en-GB"/>
              <a:t>, </a:t>
            </a:r>
            <a:r>
              <a:rPr b="1" lang="en-GB"/>
              <a:t>insertAfter()</a:t>
            </a:r>
            <a:endParaRPr sz="2000"/>
          </a:p>
          <a:p>
            <a:pPr indent="-355600" lvl="0" marL="457200" rtl="0">
              <a:spcBef>
                <a:spcPts val="0"/>
              </a:spcBef>
              <a:spcAft>
                <a:spcPts val="0"/>
              </a:spcAft>
              <a:buSzPts val="2000"/>
              <a:buChar char="●"/>
            </a:pPr>
            <a:r>
              <a:rPr lang="en-GB" sz="2000"/>
              <a:t>Place it somewhere random on the page</a:t>
            </a:r>
            <a:endParaRPr sz="2000"/>
          </a:p>
          <a:p>
            <a:pPr indent="-355600" lvl="1" marL="914400" rtl="0">
              <a:spcBef>
                <a:spcPts val="0"/>
              </a:spcBef>
              <a:spcAft>
                <a:spcPts val="0"/>
              </a:spcAft>
              <a:buSzPts val="2000"/>
              <a:buChar char="○"/>
            </a:pPr>
            <a:r>
              <a:rPr i="1" lang="en-GB"/>
              <a:t>Hint</a:t>
            </a:r>
            <a:r>
              <a:rPr i="1" lang="en-GB" sz="2000"/>
              <a:t>:</a:t>
            </a:r>
            <a:r>
              <a:rPr lang="en-GB" sz="2000"/>
              <a:t> use </a:t>
            </a:r>
            <a:r>
              <a:rPr b="1" lang="en-GB" sz="2000"/>
              <a:t>position: absolute </a:t>
            </a:r>
            <a:r>
              <a:rPr lang="en-GB" sz="2000"/>
              <a:t>for your CSS, and adjust the </a:t>
            </a:r>
            <a:r>
              <a:rPr b="1" lang="en-GB" sz="2000"/>
              <a:t>top</a:t>
            </a:r>
            <a:r>
              <a:rPr lang="en-GB" sz="2000"/>
              <a:t> and </a:t>
            </a:r>
            <a:r>
              <a:rPr b="1" lang="en-GB" sz="2000"/>
              <a:t>left</a:t>
            </a:r>
            <a:r>
              <a:rPr lang="en-GB" sz="2000"/>
              <a:t> with random numbers</a:t>
            </a:r>
            <a:r>
              <a:rPr lang="en-GB"/>
              <a:t> (</a:t>
            </a:r>
            <a:r>
              <a:rPr lang="en-GB" u="sng">
                <a:solidFill>
                  <a:schemeClr val="hlink"/>
                </a:solidFill>
                <a:hlinkClick r:id="rId3"/>
              </a:rPr>
              <a:t>Google</a:t>
            </a:r>
            <a:r>
              <a:rPr lang="en-GB"/>
              <a:t>)</a:t>
            </a:r>
            <a:endParaRPr/>
          </a:p>
          <a:p>
            <a:pPr indent="-381000" lvl="0" marL="457200" rtl="0">
              <a:spcBef>
                <a:spcPts val="0"/>
              </a:spcBef>
              <a:spcAft>
                <a:spcPts val="0"/>
              </a:spcAft>
              <a:buSzPts val="2400"/>
              <a:buChar char="●"/>
            </a:pPr>
            <a:r>
              <a:rPr lang="en-GB"/>
              <a:t>CHAOS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Shape 612"/>
          <p:cNvSpPr txBox="1"/>
          <p:nvPr>
            <p:ph type="title"/>
          </p:nvPr>
        </p:nvSpPr>
        <p:spPr>
          <a:xfrm>
            <a:off x="457200" y="50"/>
            <a:ext cx="8229600" cy="6858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spcBef>
                <a:spcPts val="0"/>
              </a:spcBef>
              <a:spcAft>
                <a:spcPts val="0"/>
              </a:spcAft>
              <a:buNone/>
            </a:pPr>
            <a:r>
              <a:rPr lang="en-GB">
                <a:solidFill>
                  <a:srgbClr val="FFFFFF"/>
                </a:solidFill>
              </a:rPr>
              <a:t>Agggh </a:t>
            </a:r>
            <a:r>
              <a:rPr b="0" lang="en-GB">
                <a:solidFill>
                  <a:srgbClr val="FFFFFF"/>
                </a:solidFill>
              </a:rPr>
              <a:t>(</a:t>
            </a:r>
            <a:r>
              <a:rPr b="0" lang="en-GB" u="sng">
                <a:solidFill>
                  <a:srgbClr val="FFFFFF"/>
                </a:solidFill>
                <a:hlinkClick r:id="rId3"/>
              </a:rPr>
              <a:t>GIF demo</a:t>
            </a:r>
            <a:r>
              <a:rPr b="0" lang="en-GB">
                <a:solidFill>
                  <a:srgbClr val="FFFFFF"/>
                </a:solidFill>
              </a:rPr>
              <a:t>)</a:t>
            </a:r>
            <a:endParaRPr>
              <a:solidFill>
                <a:srgbClr val="FFFFFF"/>
              </a:solidFill>
            </a:endParaRPr>
          </a:p>
        </p:txBody>
      </p:sp>
      <p:pic>
        <p:nvPicPr>
          <p:cNvPr id="613" name="Shape 613"/>
          <p:cNvPicPr preferRelativeResize="0"/>
          <p:nvPr/>
        </p:nvPicPr>
        <p:blipFill>
          <a:blip r:embed="rId4">
            <a:alphaModFix/>
          </a:blip>
          <a:stretch>
            <a:fillRect/>
          </a:stretch>
        </p:blipFill>
        <p:spPr>
          <a:xfrm>
            <a:off x="1415475" y="711825"/>
            <a:ext cx="6313052" cy="4282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1194225" y="227675"/>
            <a:ext cx="6755549" cy="6402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When you go to a webpage</a:t>
            </a:r>
            <a:endParaRPr/>
          </a:p>
        </p:txBody>
      </p:sp>
      <p:sp>
        <p:nvSpPr>
          <p:cNvPr id="189" name="Shape 189"/>
          <p:cNvSpPr txBox="1"/>
          <p:nvPr>
            <p:ph idx="1" type="body"/>
          </p:nvPr>
        </p:nvSpPr>
        <p:spPr>
          <a:xfrm>
            <a:off x="457200" y="3881450"/>
            <a:ext cx="8229600" cy="26865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GB"/>
              <a:t>This is what you send to a web server. It is just a text document which contains information about the page you are requesting and how you would like the information to be given to you.</a:t>
            </a:r>
            <a:endParaRPr/>
          </a:p>
        </p:txBody>
      </p:sp>
      <p:sp>
        <p:nvSpPr>
          <p:cNvPr id="190" name="Shape 190"/>
          <p:cNvSpPr txBox="1"/>
          <p:nvPr/>
        </p:nvSpPr>
        <p:spPr>
          <a:xfrm>
            <a:off x="457200" y="1731425"/>
            <a:ext cx="8391000" cy="2172600"/>
          </a:xfrm>
          <a:prstGeom prst="rect">
            <a:avLst/>
          </a:prstGeom>
          <a:solidFill>
            <a:srgbClr val="D9D9D9"/>
          </a:solid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a:latin typeface="Consolas"/>
                <a:ea typeface="Consolas"/>
                <a:cs typeface="Consolas"/>
                <a:sym typeface="Consolas"/>
              </a:rPr>
              <a:t>GET / HTTP/1.1</a:t>
            </a:r>
            <a:endParaRPr>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GB">
                <a:latin typeface="Consolas"/>
                <a:ea typeface="Consolas"/>
                <a:cs typeface="Consolas"/>
                <a:sym typeface="Consolas"/>
              </a:rPr>
              <a:t>Host: wikipedia.org</a:t>
            </a:r>
            <a:endParaRPr>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GB">
                <a:latin typeface="Consolas"/>
                <a:ea typeface="Consolas"/>
                <a:cs typeface="Consolas"/>
                <a:sym typeface="Consolas"/>
              </a:rPr>
              <a:t>Connection: keep-alive</a:t>
            </a:r>
            <a:endParaRPr>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GB">
                <a:latin typeface="Consolas"/>
                <a:ea typeface="Consolas"/>
                <a:cs typeface="Consolas"/>
                <a:sym typeface="Consolas"/>
              </a:rPr>
              <a:t>Accept: text/html,application/xhtml+xml,application/xml;q=0.9,image/webp,*/*;q=0.8</a:t>
            </a:r>
            <a:endParaRPr>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GB">
                <a:latin typeface="Consolas"/>
                <a:ea typeface="Consolas"/>
                <a:cs typeface="Consolas"/>
                <a:sym typeface="Consolas"/>
              </a:rPr>
              <a:t>User-Agent: Mozilla/5.0 (Macintosh; Intel Mac OS X 10_10_4) AppleWebKit/537.36 (KHTML, like Gecko) Chrome/43.0.2357.134 Safari/537.36</a:t>
            </a:r>
            <a:endParaRPr>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GB">
                <a:latin typeface="Consolas"/>
                <a:ea typeface="Consolas"/>
                <a:cs typeface="Consolas"/>
                <a:sym typeface="Consolas"/>
              </a:rPr>
              <a:t>Accept-Encoding: gzip, deflate, sdch</a:t>
            </a:r>
            <a:endParaRPr>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GB">
                <a:latin typeface="Consolas"/>
                <a:ea typeface="Consolas"/>
                <a:cs typeface="Consolas"/>
                <a:sym typeface="Consolas"/>
              </a:rPr>
              <a:t>Accept-Language: en-US,en;q=0.8</a:t>
            </a:r>
            <a:endParaRPr>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GB">
                <a:latin typeface="Consolas"/>
                <a:ea typeface="Consolas"/>
                <a:cs typeface="Consolas"/>
                <a:sym typeface="Consolas"/>
              </a:rPr>
              <a:t>Cookie: GeoIP=SG:00:Singapore:1.2931:103.8558:v4</a:t>
            </a:r>
            <a:endParaRPr>
              <a:latin typeface="Consolas"/>
              <a:ea typeface="Consolas"/>
              <a:cs typeface="Consolas"/>
              <a:sym typeface="Consolas"/>
            </a:endParaRPr>
          </a:p>
          <a:p>
            <a:pPr indent="0" lvl="0" marL="0" rtl="0">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nkercademy Theme">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